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8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8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8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7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9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3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2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E136-9E75-427B-9EC3-9C46430DD42A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BAAB-21BE-4893-9425-8A4E821F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0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Book Review on </a:t>
            </a:r>
            <a:r>
              <a:rPr lang="en-US" b="1" dirty="0" smtClean="0"/>
              <a:t>Son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Grace Gill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4" y="291514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She needs to climb the treacherous ledge to get out of the community to find her son.</a:t>
            </a:r>
            <a:endParaRPr lang="en-US" dirty="0"/>
          </a:p>
        </p:txBody>
      </p:sp>
      <p:pic>
        <p:nvPicPr>
          <p:cNvPr id="9218" name="Picture 2" descr="Image result for treacherous led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5" b="14142"/>
          <a:stretch/>
        </p:blipFill>
        <p:spPr bwMode="auto">
          <a:xfrm>
            <a:off x="0" y="0"/>
            <a:ext cx="12192000" cy="68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38200" y="45081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Her youth for her son.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She gets out and makes a horrible trade with </a:t>
            </a:r>
            <a:r>
              <a:rPr lang="en-US" dirty="0" err="1" smtClean="0"/>
              <a:t>Trademaster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40904" y="113333"/>
            <a:ext cx="10412896" cy="6350102"/>
            <a:chOff x="838200" y="0"/>
            <a:chExt cx="10412896" cy="63501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6746" y="0"/>
              <a:ext cx="6350102" cy="63501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38200" y="145774"/>
              <a:ext cx="1728546" cy="5857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6848" y="145773"/>
              <a:ext cx="2334248" cy="5857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5286" y="767358"/>
            <a:ext cx="12099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28207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If you don’t want spoilers, then 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click six times.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1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She finds her son in another community, but is about to die, although she was supposed to be only in her late 20’s.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76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Then her son finds out he has to defeat </a:t>
            </a:r>
            <a:r>
              <a:rPr lang="en-US" dirty="0" err="1" smtClean="0"/>
              <a:t>Trademaster</a:t>
            </a:r>
            <a:r>
              <a:rPr lang="en-US" dirty="0" smtClean="0"/>
              <a:t> in order to get her back to her real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89" y="236135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She gets her youth back, and gets to be his mother again.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5307" y="212066"/>
            <a:ext cx="11327433" cy="6277432"/>
            <a:chOff x="605307" y="212066"/>
            <a:chExt cx="11327433" cy="62774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6837" y="365125"/>
              <a:ext cx="6124373" cy="61243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75453" y="2756077"/>
              <a:ext cx="33871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AFFFD"/>
                  </a:solidFill>
                  <a:latin typeface="Comic Sans MS" panose="030F0702030302020204" pitchFamily="66" charset="0"/>
                </a:rPr>
                <a:t>Even More</a:t>
              </a:r>
              <a:endParaRPr lang="en-US" sz="4400" b="1" dirty="0">
                <a:solidFill>
                  <a:srgbClr val="FAFFFD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5307" y="319502"/>
              <a:ext cx="2601530" cy="5857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31210" y="212066"/>
              <a:ext cx="2601530" cy="5857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9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248" t="3288" r="3497" b="12205"/>
          <a:stretch/>
        </p:blipFill>
        <p:spPr>
          <a:xfrm>
            <a:off x="1" y="0"/>
            <a:ext cx="5760727" cy="6890281"/>
          </a:xfrm>
          <a:prstGeom prst="rect">
            <a:avLst/>
          </a:prstGeom>
        </p:spPr>
      </p:pic>
      <p:pic>
        <p:nvPicPr>
          <p:cNvPr id="1030" name="Picture 6" descr="http://i.huffpost.com/gen/802292/images/o-LOIS-LOWRY-facebo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9" r="9484"/>
          <a:stretch/>
        </p:blipFill>
        <p:spPr bwMode="auto">
          <a:xfrm>
            <a:off x="5075583" y="0"/>
            <a:ext cx="7116415" cy="68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Author</a:t>
            </a:r>
            <a:endParaRPr lang="en-US" dirty="0"/>
          </a:p>
        </p:txBody>
      </p:sp>
      <p:sp>
        <p:nvSpPr>
          <p:cNvPr id="4" name="AutoShape 2" descr="Image result for about lois lowry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Born </a:t>
            </a:r>
            <a:r>
              <a:rPr lang="en-US" dirty="0">
                <a:solidFill>
                  <a:srgbClr val="FFFF00"/>
                </a:solidFill>
              </a:rPr>
              <a:t>Lois Ann </a:t>
            </a:r>
            <a:r>
              <a:rPr lang="en-US" dirty="0" err="1" smtClean="0">
                <a:solidFill>
                  <a:srgbClr val="FFFF00"/>
                </a:solidFill>
              </a:rPr>
              <a:t>Hammersberg</a:t>
            </a:r>
            <a:r>
              <a:rPr lang="en-US" dirty="0" smtClean="0">
                <a:solidFill>
                  <a:srgbClr val="FFFF00"/>
                </a:solidFill>
              </a:rPr>
              <a:t> on March </a:t>
            </a:r>
            <a:r>
              <a:rPr lang="en-US" dirty="0">
                <a:solidFill>
                  <a:srgbClr val="FFFF00"/>
                </a:solidFill>
              </a:rPr>
              <a:t>20, 1937 </a:t>
            </a:r>
            <a:r>
              <a:rPr lang="en-US" dirty="0" smtClean="0">
                <a:solidFill>
                  <a:srgbClr val="FFFF00"/>
                </a:solidFill>
              </a:rPr>
              <a:t>(now age 78), Honolulu, HI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She had four children, two daughters, </a:t>
            </a:r>
            <a:r>
              <a:rPr lang="en-US" dirty="0" err="1">
                <a:solidFill>
                  <a:srgbClr val="FFFF00"/>
                </a:solidFill>
              </a:rPr>
              <a:t>Alix</a:t>
            </a:r>
            <a:r>
              <a:rPr lang="en-US" dirty="0">
                <a:solidFill>
                  <a:srgbClr val="FFFF00"/>
                </a:solidFill>
              </a:rPr>
              <a:t> and </a:t>
            </a:r>
            <a:r>
              <a:rPr lang="en-US" dirty="0" smtClean="0">
                <a:solidFill>
                  <a:srgbClr val="FFFF00"/>
                </a:solidFill>
              </a:rPr>
              <a:t>Kristin, </a:t>
            </a:r>
            <a:r>
              <a:rPr lang="en-US" dirty="0">
                <a:solidFill>
                  <a:srgbClr val="FFFF00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two sons </a:t>
            </a:r>
            <a:r>
              <a:rPr lang="en-US" dirty="0">
                <a:solidFill>
                  <a:srgbClr val="FFFF00"/>
                </a:solidFill>
              </a:rPr>
              <a:t>Grey and </a:t>
            </a:r>
            <a:r>
              <a:rPr lang="en-US" dirty="0" smtClean="0">
                <a:solidFill>
                  <a:srgbClr val="FFFF00"/>
                </a:solidFill>
              </a:rPr>
              <a:t>Ben.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She was married to naval officer Donald Lowry.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Lowry wrote her first novel in 1977, </a:t>
            </a:r>
            <a:r>
              <a:rPr lang="en-US" i="1" dirty="0" smtClean="0">
                <a:solidFill>
                  <a:srgbClr val="FFFF00"/>
                </a:solidFill>
              </a:rPr>
              <a:t>A Summer to Die</a:t>
            </a:r>
            <a:r>
              <a:rPr lang="en-US" dirty="0" smtClean="0">
                <a:solidFill>
                  <a:srgbClr val="FFFF00"/>
                </a:solidFill>
              </a:rPr>
              <a:t>, about her losing her older sister Helen when she was very young. At the same time, she got a divorce with her husband.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She now lives in Cambridge, Massachusetts.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addition to writing, she is a very skilled photographer, and used some of her pictures for cover photos of her books.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 would rate this book: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BY FAR!!!</a:t>
            </a:r>
            <a:endParaRPr lang="en-US" sz="6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8271" y="2450804"/>
            <a:ext cx="11875457" cy="2600329"/>
            <a:chOff x="-134826" y="2244742"/>
            <a:chExt cx="11875457" cy="26003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826" y="2244746"/>
              <a:ext cx="2838450" cy="2600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865" y="2244743"/>
              <a:ext cx="2838450" cy="2600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251" y="2244743"/>
              <a:ext cx="2838450" cy="2600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637" y="2244742"/>
              <a:ext cx="2838450" cy="2600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181" y="2244743"/>
              <a:ext cx="2838450" cy="2600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8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book 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8"/>
          <a:stretch/>
        </p:blipFill>
        <p:spPr bwMode="auto">
          <a:xfrm rot="16200000">
            <a:off x="3442890" y="-1891111"/>
            <a:ext cx="5306219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nde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97" y="1551779"/>
            <a:ext cx="3564988" cy="20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story begins in a small community in the future, who’s location is unknown.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3763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Where Sameness is everything, and life is indifferent.</a:t>
            </a:r>
            <a:endParaRPr lang="en-US" dirty="0"/>
          </a:p>
        </p:txBody>
      </p:sp>
      <p:pic>
        <p:nvPicPr>
          <p:cNvPr id="9" name="Picture 4" descr="http://cinefex.com/blog/wp-content/uploads/2014/09/Giver-Rotunda-Geome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68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75" accel="50000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75" accel="50000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280" y="970331"/>
            <a:ext cx="12978280" cy="548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3600" dirty="0" smtClean="0"/>
              <a:t>For no more                               , you must sacrifice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	For no more                          , you must sacrifice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		For no more                      , you must sacrifice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			For no more                 , you must sacrifice 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26053" y="843091"/>
            <a:ext cx="9790264" cy="4523053"/>
            <a:chOff x="3408923" y="624149"/>
            <a:chExt cx="9790264" cy="45230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923" y="624149"/>
              <a:ext cx="2695575" cy="8858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352" y="1855001"/>
              <a:ext cx="2650835" cy="8791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378" y="1770074"/>
              <a:ext cx="2427003" cy="10490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179" y="3272418"/>
              <a:ext cx="1862700" cy="5782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0559" y="673795"/>
              <a:ext cx="3016470" cy="7865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498" y="4371303"/>
              <a:ext cx="1748701" cy="6809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6484" y="4276335"/>
              <a:ext cx="1583395" cy="8708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724" y="3079186"/>
              <a:ext cx="1948132" cy="84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1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Claire, a young girl, is our main character.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99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She is just becoming a twelve, and getting her Assignment. Let’s watch.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aire Assignmen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9698" t="11268" r="1" b="14554"/>
          <a:stretch/>
        </p:blipFill>
        <p:spPr>
          <a:xfrm>
            <a:off x="3000777" y="-451"/>
            <a:ext cx="6233375" cy="68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So, she was selected to be a Birthmother. What does that imply? Let’s take a look at her Instructions Folder.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46" y="2050827"/>
            <a:ext cx="4334210" cy="4334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212" y="2537138"/>
            <a:ext cx="137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Birthmother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https://encrypted-tbn0.gstatic.com/images?q=tbn:ANd9GcTlhr3gpJH9WsytnzoH-XVeJnGWLh1RMPCsReQsf6LZYOU6C2n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1452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encrypted-tbn0.gstatic.com/images?q=tbn:ANd9GcTlhr3gpJH9WsytnzoH-XVeJnGWLh1RMPCsReQsf6LZYOU6C2n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3"/>
            <a:stretch/>
          </p:blipFill>
          <p:spPr bwMode="auto">
            <a:xfrm>
              <a:off x="4713668" y="0"/>
              <a:ext cx="475706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encrypted-tbn0.gstatic.com/images?q=tbn:ANd9GcTlhr3gpJH9WsytnzoH-XVeJnGWLh1RMPCsReQsf6LZYOU6C2n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3"/>
            <a:stretch/>
          </p:blipFill>
          <p:spPr bwMode="auto">
            <a:xfrm>
              <a:off x="7434933" y="0"/>
              <a:ext cx="475706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456387" y="839200"/>
            <a:ext cx="10736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rush Script MT" panose="03060802040406070304" pitchFamily="66" charset="0"/>
              </a:rPr>
              <a:t>If you have already started taking pills for Stirrings, stop taking them immediately.</a:t>
            </a:r>
          </a:p>
          <a:p>
            <a:endParaRPr lang="en-US" sz="2400" dirty="0" smtClean="0">
              <a:latin typeface="Brush Script MT" panose="03060802040406070304" pitchFamily="66" charset="0"/>
            </a:endParaRPr>
          </a:p>
          <a:p>
            <a:pPr marL="342900" indent="-342900">
              <a:buAutoNum type="arabicPeriod" startAt="2"/>
            </a:pPr>
            <a:r>
              <a:rPr lang="en-US" sz="2400" dirty="0" smtClean="0">
                <a:latin typeface="Brush Script MT" panose="03060802040406070304" pitchFamily="66" charset="0"/>
              </a:rPr>
              <a:t>When you have finished your term, you will be transferred to a new job unrelated to Birthmother.</a:t>
            </a:r>
          </a:p>
          <a:p>
            <a:pPr marL="342900" indent="-342900">
              <a:buAutoNum type="arabicPeriod" startAt="2"/>
            </a:pPr>
            <a:endParaRPr lang="en-US" sz="2400" dirty="0">
              <a:latin typeface="Brush Script MT" panose="03060802040406070304" pitchFamily="66" charset="0"/>
            </a:endParaRPr>
          </a:p>
          <a:p>
            <a:pPr marL="342900" indent="-342900">
              <a:buAutoNum type="arabicPeriod" startAt="2"/>
            </a:pPr>
            <a:r>
              <a:rPr lang="en-US" sz="2400" dirty="0" smtClean="0">
                <a:latin typeface="Brush Script MT" panose="03060802040406070304" pitchFamily="66" charset="0"/>
              </a:rPr>
              <a:t>You are not allowed to apply for a spouse, dwelling, or children.</a:t>
            </a:r>
          </a:p>
          <a:p>
            <a:pPr marL="342900" indent="-342900">
              <a:buAutoNum type="arabicPeriod" startAt="2"/>
            </a:pPr>
            <a:endParaRPr lang="en-US" sz="2400" dirty="0">
              <a:latin typeface="Brush Script MT" panose="03060802040406070304" pitchFamily="66" charset="0"/>
            </a:endParaRPr>
          </a:p>
          <a:p>
            <a:pPr marL="342900" indent="-342900">
              <a:buAutoNum type="arabicPeriod" startAt="2"/>
            </a:pPr>
            <a:r>
              <a:rPr lang="en-US" sz="2400" dirty="0" smtClean="0">
                <a:latin typeface="Brush Script MT" panose="03060802040406070304" pitchFamily="66" charset="0"/>
              </a:rPr>
              <a:t>You must immediately stop your studies and move into the Birthing Place with the other Vessels.</a:t>
            </a:r>
            <a:endParaRPr lang="en-US" sz="2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Something goes wrong, and she is transferred to another job, the Fish Hatchery.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63756"/>
            <a:ext cx="10515600" cy="1530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Even though she is not a Birthmother any more, and is not excused from the Stirrings pills, she continues not to take them.</a:t>
            </a:r>
            <a:endParaRPr lang="en-US" dirty="0"/>
          </a:p>
        </p:txBody>
      </p:sp>
      <p:pic>
        <p:nvPicPr>
          <p:cNvPr id="6146" name="Picture 2" descr="Image result for fish hatchery the giver: 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She realizes that her child was in the Nurturing Center, and wants to see him.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85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She goes to visit him, and sees that he is “not adapting to normal sleep patterns”, so he is not going to be placed with a family at the next Ceremony.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19213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Remember, the only reason why she loves her son is because she is not taking the pills.</a:t>
            </a:r>
            <a:endParaRPr lang="en-US" dirty="0"/>
          </a:p>
        </p:txBody>
      </p:sp>
      <p:pic>
        <p:nvPicPr>
          <p:cNvPr id="7174" name="Picture 6" descr="Image result for nurturing center the g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53"/>
            <a:ext cx="12192000" cy="75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Eventually, two years have passed and her son is going to be released because he still hasn’t “adapted”.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She finds out too late to save him, though. She gets on a boat, falls into the sea, and washes up on the shore of another community, much freer than the other one.</a:t>
            </a:r>
            <a:endParaRPr lang="en-US" dirty="0"/>
          </a:p>
        </p:txBody>
      </p:sp>
      <p:pic>
        <p:nvPicPr>
          <p:cNvPr id="8194" name="Picture 2" descr="http://1.bp.blogspot.com/-WpsGsHwh6i0/U9XcyBypLII/AAAAAAAAGto/cCtGUHBcntM/s1600/117774-inj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1"/>
            <a:ext cx="12287250" cy="691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567</Words>
  <Application>Microsoft Office PowerPoint</Application>
  <PresentationFormat>Widescreen</PresentationFormat>
  <Paragraphs>54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Brush Script MT</vt:lpstr>
      <vt:lpstr>Calibri</vt:lpstr>
      <vt:lpstr>Calibri Light</vt:lpstr>
      <vt:lpstr>Comic Sans MS</vt:lpstr>
      <vt:lpstr>Office Theme</vt:lpstr>
      <vt:lpstr>1_Office Theme</vt:lpstr>
      <vt:lpstr>My Book Review on Son</vt:lpstr>
      <vt:lpstr>Our story begins in a small community in the future, who’s location is unknown.</vt:lpstr>
      <vt:lpstr>PowerPoint Presentation</vt:lpstr>
      <vt:lpstr>Claire, a young girl, is our main character.</vt:lpstr>
      <vt:lpstr>PowerPoint Presentation</vt:lpstr>
      <vt:lpstr>So, she was selected to be a Birthmother. What does that imply? Let’s take a look at her Instructions Folder.</vt:lpstr>
      <vt:lpstr>Something goes wrong, and she is transferred to another job, the Fish Hatchery.</vt:lpstr>
      <vt:lpstr>She realizes that her child was in the Nurturing Center, and wants to see him.</vt:lpstr>
      <vt:lpstr>Eventually, two years have passed and her son is going to be released because he still hasn’t “adapted”.</vt:lpstr>
      <vt:lpstr>She needs to climb the treacherous ledge to get out of the community to find her son.</vt:lpstr>
      <vt:lpstr>She gets out and makes a horrible trade with Trademaster.</vt:lpstr>
      <vt:lpstr>She finds her son in another community, but is about to die, although she was supposed to be only in her late 20’s.</vt:lpstr>
      <vt:lpstr>She gets her youth back, and gets to be his mother again.</vt:lpstr>
      <vt:lpstr>About the Author</vt:lpstr>
      <vt:lpstr>Rating</vt:lpstr>
      <vt:lpstr>This book has</vt:lpstr>
    </vt:vector>
  </TitlesOfParts>
  <Company>VUSD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Book Review on Son</dc:title>
  <dc:creator>Gill, Grace</dc:creator>
  <cp:lastModifiedBy>Gill, Grace</cp:lastModifiedBy>
  <cp:revision>29</cp:revision>
  <dcterms:created xsi:type="dcterms:W3CDTF">2016-01-14T17:56:47Z</dcterms:created>
  <dcterms:modified xsi:type="dcterms:W3CDTF">2016-01-15T02:59:27Z</dcterms:modified>
</cp:coreProperties>
</file>