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1069A-F477-4B2F-AD87-0A7766211224}" type="doc">
      <dgm:prSet loTypeId="urn:microsoft.com/office/officeart/2011/layout/InterconnectedBlockProcess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D296B-8661-4C41-A71E-BDE7D035B46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E751EB7-FE33-4F6D-A061-FB67757D511C}" type="parTrans" cxnId="{D0944CC8-A00F-45C2-9242-C13FB906B37E}">
      <dgm:prSet/>
      <dgm:spPr/>
      <dgm:t>
        <a:bodyPr/>
        <a:lstStyle/>
        <a:p>
          <a:endParaRPr lang="en-US"/>
        </a:p>
      </dgm:t>
    </dgm:pt>
    <dgm:pt modelId="{C4D5F536-D8EE-49CE-8DA8-13F3EF61ACBA}" type="sibTrans" cxnId="{D0944CC8-A00F-45C2-9242-C13FB906B37E}">
      <dgm:prSet/>
      <dgm:spPr/>
      <dgm:t>
        <a:bodyPr/>
        <a:lstStyle/>
        <a:p>
          <a:endParaRPr lang="en-US"/>
        </a:p>
      </dgm:t>
    </dgm:pt>
    <dgm:pt modelId="{90D51631-6F66-493D-84D7-59D160957E4D}">
      <dgm:prSet phldrT="[Text]"/>
      <dgm:spPr/>
      <dgm:t>
        <a:bodyPr/>
        <a:lstStyle/>
        <a:p>
          <a:r>
            <a:rPr lang="en-US" dirty="0" smtClean="0"/>
            <a:t>Say you will pray for the king (it always seems to convince them).</a:t>
          </a:r>
          <a:endParaRPr lang="en-US" dirty="0"/>
        </a:p>
      </dgm:t>
    </dgm:pt>
    <dgm:pt modelId="{B8CCAD0D-5EFD-46EE-BD02-3F71EC8F5C0E}" type="parTrans" cxnId="{57012E63-E50A-491C-9010-196DE706718F}">
      <dgm:prSet/>
      <dgm:spPr/>
      <dgm:t>
        <a:bodyPr/>
        <a:lstStyle/>
        <a:p>
          <a:endParaRPr lang="en-US"/>
        </a:p>
      </dgm:t>
    </dgm:pt>
    <dgm:pt modelId="{BF80350D-94B3-437A-B16F-EC86B29E5154}" type="sibTrans" cxnId="{57012E63-E50A-491C-9010-196DE706718F}">
      <dgm:prSet/>
      <dgm:spPr/>
      <dgm:t>
        <a:bodyPr/>
        <a:lstStyle/>
        <a:p>
          <a:endParaRPr lang="en-US"/>
        </a:p>
      </dgm:t>
    </dgm:pt>
    <dgm:pt modelId="{B0249B7E-4447-4C97-89E6-58E52956854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4423C60-9952-4BBA-8A6D-15E736691A40}" type="parTrans" cxnId="{68581F0D-3278-4C48-9513-A9678EEC8DAD}">
      <dgm:prSet/>
      <dgm:spPr/>
      <dgm:t>
        <a:bodyPr/>
        <a:lstStyle/>
        <a:p>
          <a:endParaRPr lang="en-US"/>
        </a:p>
      </dgm:t>
    </dgm:pt>
    <dgm:pt modelId="{0161D1F3-7CE9-4302-9FF9-A9181BDF51C0}" type="sibTrans" cxnId="{68581F0D-3278-4C48-9513-A9678EEC8DAD}">
      <dgm:prSet/>
      <dgm:spPr/>
      <dgm:t>
        <a:bodyPr/>
        <a:lstStyle/>
        <a:p>
          <a:endParaRPr lang="en-US"/>
        </a:p>
      </dgm:t>
    </dgm:pt>
    <dgm:pt modelId="{4AABBCD8-1AD9-49E6-B3E7-9AF342517355}">
      <dgm:prSet phldrT="[Text]"/>
      <dgm:spPr/>
      <dgm:t>
        <a:bodyPr/>
        <a:lstStyle/>
        <a:p>
          <a:r>
            <a:rPr lang="en-US" dirty="0" smtClean="0"/>
            <a:t>If this does not work, say it will give the king more power (kings can not read).</a:t>
          </a:r>
          <a:endParaRPr lang="en-US" dirty="0"/>
        </a:p>
      </dgm:t>
    </dgm:pt>
    <dgm:pt modelId="{1508D22C-B1B6-441F-9CF4-4A0556BD04D0}" type="parTrans" cxnId="{F9923752-D34D-475B-A4EF-A7366080BEED}">
      <dgm:prSet/>
      <dgm:spPr/>
      <dgm:t>
        <a:bodyPr/>
        <a:lstStyle/>
        <a:p>
          <a:endParaRPr lang="en-US"/>
        </a:p>
      </dgm:t>
    </dgm:pt>
    <dgm:pt modelId="{167C662F-8680-4D5C-BA9B-2C67156428C3}" type="sibTrans" cxnId="{F9923752-D34D-475B-A4EF-A7366080BEED}">
      <dgm:prSet/>
      <dgm:spPr/>
      <dgm:t>
        <a:bodyPr/>
        <a:lstStyle/>
        <a:p>
          <a:endParaRPr lang="en-US"/>
        </a:p>
      </dgm:t>
    </dgm:pt>
    <dgm:pt modelId="{5431644F-1AE5-4441-A8C3-A3B8BB79EDC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F4746BC-22B3-4DE0-B38F-19C42A7BD5AC}" type="parTrans" cxnId="{F855CE50-A216-4274-9F50-5E4C2991BA74}">
      <dgm:prSet/>
      <dgm:spPr/>
      <dgm:t>
        <a:bodyPr/>
        <a:lstStyle/>
        <a:p>
          <a:endParaRPr lang="en-US"/>
        </a:p>
      </dgm:t>
    </dgm:pt>
    <dgm:pt modelId="{D998C620-8A4D-4EBE-9935-1BA9E3ADFB4F}" type="sibTrans" cxnId="{F855CE50-A216-4274-9F50-5E4C2991BA74}">
      <dgm:prSet/>
      <dgm:spPr/>
      <dgm:t>
        <a:bodyPr/>
        <a:lstStyle/>
        <a:p>
          <a:endParaRPr lang="en-US"/>
        </a:p>
      </dgm:t>
    </dgm:pt>
    <dgm:pt modelId="{24F4790A-05F2-4472-A3EF-9E489716F1B1}">
      <dgm:prSet phldrT="[Text]"/>
      <dgm:spPr/>
      <dgm:t>
        <a:bodyPr/>
        <a:lstStyle/>
        <a:p>
          <a:r>
            <a:rPr lang="en-US" dirty="0" smtClean="0"/>
            <a:t>If neither of these work, you can beg and plead and soon he will get annoyed and you will have won.</a:t>
          </a:r>
          <a:endParaRPr lang="en-US" dirty="0"/>
        </a:p>
      </dgm:t>
    </dgm:pt>
    <dgm:pt modelId="{32FBBC39-5985-4139-AE80-AC4301FAEAB6}" type="parTrans" cxnId="{4AE242A0-1138-4C22-A56A-560F1D739AF7}">
      <dgm:prSet/>
      <dgm:spPr/>
      <dgm:t>
        <a:bodyPr/>
        <a:lstStyle/>
        <a:p>
          <a:endParaRPr lang="en-US"/>
        </a:p>
      </dgm:t>
    </dgm:pt>
    <dgm:pt modelId="{6F7EB057-6172-4E57-ADF0-2A1141B35E40}" type="sibTrans" cxnId="{4AE242A0-1138-4C22-A56A-560F1D739AF7}">
      <dgm:prSet/>
      <dgm:spPr/>
      <dgm:t>
        <a:bodyPr/>
        <a:lstStyle/>
        <a:p>
          <a:endParaRPr lang="en-US"/>
        </a:p>
      </dgm:t>
    </dgm:pt>
    <dgm:pt modelId="{3C3DB996-871D-4FE4-9913-C62EDD41ADBE}" type="pres">
      <dgm:prSet presAssocID="{F0B1069A-F477-4B2F-AD87-0A776621122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D82C82-D9BD-4DE9-940A-E1F05089F78F}" type="pres">
      <dgm:prSet presAssocID="{5431644F-1AE5-4441-A8C3-A3B8BB79EDC2}" presName="ChildAccent3" presStyleCnt="0"/>
      <dgm:spPr/>
    </dgm:pt>
    <dgm:pt modelId="{63F1BC2C-432F-4B4D-ACE5-ED01BAC65279}" type="pres">
      <dgm:prSet presAssocID="{5431644F-1AE5-4441-A8C3-A3B8BB79EDC2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F2E23C20-A0B1-4822-8B2E-8CD807D6D939}" type="pres">
      <dgm:prSet presAssocID="{5431644F-1AE5-4441-A8C3-A3B8BB79EDC2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EB5E-3682-448A-9941-887D897EB5CE}" type="pres">
      <dgm:prSet presAssocID="{5431644F-1AE5-4441-A8C3-A3B8BB79EDC2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9D8AC-7685-48DE-A5A5-C497C631282B}" type="pres">
      <dgm:prSet presAssocID="{B0249B7E-4447-4C97-89E6-58E52956854B}" presName="ChildAccent2" presStyleCnt="0"/>
      <dgm:spPr/>
    </dgm:pt>
    <dgm:pt modelId="{70F29B2B-DBE6-4112-BB44-248F39905F52}" type="pres">
      <dgm:prSet presAssocID="{B0249B7E-4447-4C97-89E6-58E52956854B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E6D1E3D3-893E-49F7-994F-77A1C90B8D85}" type="pres">
      <dgm:prSet presAssocID="{B0249B7E-4447-4C97-89E6-58E52956854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328BB-5E57-42E5-864C-905C9D7FB2E3}" type="pres">
      <dgm:prSet presAssocID="{B0249B7E-4447-4C97-89E6-58E52956854B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BEFCD-6674-45BB-BC94-B0DBDA1A0EA0}" type="pres">
      <dgm:prSet presAssocID="{932D296B-8661-4C41-A71E-BDE7D035B46D}" presName="ChildAccent1" presStyleCnt="0"/>
      <dgm:spPr/>
    </dgm:pt>
    <dgm:pt modelId="{AA004439-9C37-4AC9-A688-63D47CDED21A}" type="pres">
      <dgm:prSet presAssocID="{932D296B-8661-4C41-A71E-BDE7D035B46D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AA95C61F-2C7A-4787-9E1F-417AA5B7F5E1}" type="pres">
      <dgm:prSet presAssocID="{932D296B-8661-4C41-A71E-BDE7D035B46D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CFB92-D447-4153-BA7A-F3192A81A27B}" type="pres">
      <dgm:prSet presAssocID="{932D296B-8661-4C41-A71E-BDE7D035B46D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5CE50-A216-4274-9F50-5E4C2991BA74}" srcId="{F0B1069A-F477-4B2F-AD87-0A7766211224}" destId="{5431644F-1AE5-4441-A8C3-A3B8BB79EDC2}" srcOrd="2" destOrd="0" parTransId="{1F4746BC-22B3-4DE0-B38F-19C42A7BD5AC}" sibTransId="{D998C620-8A4D-4EBE-9935-1BA9E3ADFB4F}"/>
    <dgm:cxn modelId="{ABB58764-23F3-4021-9026-FAFABE255DFA}" type="presOf" srcId="{90D51631-6F66-493D-84D7-59D160957E4D}" destId="{AA95C61F-2C7A-4787-9E1F-417AA5B7F5E1}" srcOrd="1" destOrd="0" presId="urn:microsoft.com/office/officeart/2011/layout/InterconnectedBlockProcess"/>
    <dgm:cxn modelId="{B1A8B77C-5BF8-4B43-922F-F56F1278465F}" type="presOf" srcId="{F0B1069A-F477-4B2F-AD87-0A7766211224}" destId="{3C3DB996-871D-4FE4-9913-C62EDD41ADBE}" srcOrd="0" destOrd="0" presId="urn:microsoft.com/office/officeart/2011/layout/InterconnectedBlockProcess"/>
    <dgm:cxn modelId="{E78B965A-562C-4474-9A4C-8556373BC3F2}" type="presOf" srcId="{24F4790A-05F2-4472-A3EF-9E489716F1B1}" destId="{F2E23C20-A0B1-4822-8B2E-8CD807D6D939}" srcOrd="1" destOrd="0" presId="urn:microsoft.com/office/officeart/2011/layout/InterconnectedBlockProcess"/>
    <dgm:cxn modelId="{57012E63-E50A-491C-9010-196DE706718F}" srcId="{932D296B-8661-4C41-A71E-BDE7D035B46D}" destId="{90D51631-6F66-493D-84D7-59D160957E4D}" srcOrd="0" destOrd="0" parTransId="{B8CCAD0D-5EFD-46EE-BD02-3F71EC8F5C0E}" sibTransId="{BF80350D-94B3-437A-B16F-EC86B29E5154}"/>
    <dgm:cxn modelId="{EB62A135-316F-4D64-98CB-C92286FFB268}" type="presOf" srcId="{5431644F-1AE5-4441-A8C3-A3B8BB79EDC2}" destId="{B8B9EB5E-3682-448A-9941-887D897EB5CE}" srcOrd="0" destOrd="0" presId="urn:microsoft.com/office/officeart/2011/layout/InterconnectedBlockProcess"/>
    <dgm:cxn modelId="{83BCD5AA-12E0-43EC-B125-8F33933A9BC0}" type="presOf" srcId="{90D51631-6F66-493D-84D7-59D160957E4D}" destId="{AA004439-9C37-4AC9-A688-63D47CDED21A}" srcOrd="0" destOrd="0" presId="urn:microsoft.com/office/officeart/2011/layout/InterconnectedBlockProcess"/>
    <dgm:cxn modelId="{D0944CC8-A00F-45C2-9242-C13FB906B37E}" srcId="{F0B1069A-F477-4B2F-AD87-0A7766211224}" destId="{932D296B-8661-4C41-A71E-BDE7D035B46D}" srcOrd="0" destOrd="0" parTransId="{EE751EB7-FE33-4F6D-A061-FB67757D511C}" sibTransId="{C4D5F536-D8EE-49CE-8DA8-13F3EF61ACBA}"/>
    <dgm:cxn modelId="{1464DEDC-2DF1-4521-9543-07CD920A41AF}" type="presOf" srcId="{24F4790A-05F2-4472-A3EF-9E489716F1B1}" destId="{63F1BC2C-432F-4B4D-ACE5-ED01BAC65279}" srcOrd="0" destOrd="0" presId="urn:microsoft.com/office/officeart/2011/layout/InterconnectedBlockProcess"/>
    <dgm:cxn modelId="{B1FA7011-EF6D-4382-8BFC-DAE837C0F7D6}" type="presOf" srcId="{4AABBCD8-1AD9-49E6-B3E7-9AF342517355}" destId="{70F29B2B-DBE6-4112-BB44-248F39905F52}" srcOrd="0" destOrd="0" presId="urn:microsoft.com/office/officeart/2011/layout/InterconnectedBlockProcess"/>
    <dgm:cxn modelId="{F9923752-D34D-475B-A4EF-A7366080BEED}" srcId="{B0249B7E-4447-4C97-89E6-58E52956854B}" destId="{4AABBCD8-1AD9-49E6-B3E7-9AF342517355}" srcOrd="0" destOrd="0" parTransId="{1508D22C-B1B6-441F-9CF4-4A0556BD04D0}" sibTransId="{167C662F-8680-4D5C-BA9B-2C67156428C3}"/>
    <dgm:cxn modelId="{68581F0D-3278-4C48-9513-A9678EEC8DAD}" srcId="{F0B1069A-F477-4B2F-AD87-0A7766211224}" destId="{B0249B7E-4447-4C97-89E6-58E52956854B}" srcOrd="1" destOrd="0" parTransId="{E4423C60-9952-4BBA-8A6D-15E736691A40}" sibTransId="{0161D1F3-7CE9-4302-9FF9-A9181BDF51C0}"/>
    <dgm:cxn modelId="{9B4DF4D2-5113-48F7-B3AE-02C2143E44DF}" type="presOf" srcId="{4AABBCD8-1AD9-49E6-B3E7-9AF342517355}" destId="{E6D1E3D3-893E-49F7-994F-77A1C90B8D85}" srcOrd="1" destOrd="0" presId="urn:microsoft.com/office/officeart/2011/layout/InterconnectedBlockProcess"/>
    <dgm:cxn modelId="{E4313202-75B4-4C96-B935-D8FDD7B3FC8A}" type="presOf" srcId="{B0249B7E-4447-4C97-89E6-58E52956854B}" destId="{BE7328BB-5E57-42E5-864C-905C9D7FB2E3}" srcOrd="0" destOrd="0" presId="urn:microsoft.com/office/officeart/2011/layout/InterconnectedBlockProcess"/>
    <dgm:cxn modelId="{DB75AA72-B770-4FE7-9522-B9E3C5D41BD3}" type="presOf" srcId="{932D296B-8661-4C41-A71E-BDE7D035B46D}" destId="{D22CFB92-D447-4153-BA7A-F3192A81A27B}" srcOrd="0" destOrd="0" presId="urn:microsoft.com/office/officeart/2011/layout/InterconnectedBlockProcess"/>
    <dgm:cxn modelId="{4AE242A0-1138-4C22-A56A-560F1D739AF7}" srcId="{5431644F-1AE5-4441-A8C3-A3B8BB79EDC2}" destId="{24F4790A-05F2-4472-A3EF-9E489716F1B1}" srcOrd="0" destOrd="0" parTransId="{32FBBC39-5985-4139-AE80-AC4301FAEAB6}" sibTransId="{6F7EB057-6172-4E57-ADF0-2A1141B35E40}"/>
    <dgm:cxn modelId="{6810C8D1-39BF-457B-99F2-76EC0C5BE577}" type="presParOf" srcId="{3C3DB996-871D-4FE4-9913-C62EDD41ADBE}" destId="{43D82C82-D9BD-4DE9-940A-E1F05089F78F}" srcOrd="0" destOrd="0" presId="urn:microsoft.com/office/officeart/2011/layout/InterconnectedBlockProcess"/>
    <dgm:cxn modelId="{71DAB899-A916-4A37-BC9B-F8186BFFDC53}" type="presParOf" srcId="{43D82C82-D9BD-4DE9-940A-E1F05089F78F}" destId="{63F1BC2C-432F-4B4D-ACE5-ED01BAC65279}" srcOrd="0" destOrd="0" presId="urn:microsoft.com/office/officeart/2011/layout/InterconnectedBlockProcess"/>
    <dgm:cxn modelId="{0C3C8D16-C6E8-4557-9A71-ABF45F7740F7}" type="presParOf" srcId="{3C3DB996-871D-4FE4-9913-C62EDD41ADBE}" destId="{F2E23C20-A0B1-4822-8B2E-8CD807D6D939}" srcOrd="1" destOrd="0" presId="urn:microsoft.com/office/officeart/2011/layout/InterconnectedBlockProcess"/>
    <dgm:cxn modelId="{42DC17E4-D23B-4ED2-9700-309B3A15C50E}" type="presParOf" srcId="{3C3DB996-871D-4FE4-9913-C62EDD41ADBE}" destId="{B8B9EB5E-3682-448A-9941-887D897EB5CE}" srcOrd="2" destOrd="0" presId="urn:microsoft.com/office/officeart/2011/layout/InterconnectedBlockProcess"/>
    <dgm:cxn modelId="{6A9C9766-901E-4F2F-B986-0151A899AFFA}" type="presParOf" srcId="{3C3DB996-871D-4FE4-9913-C62EDD41ADBE}" destId="{B9A9D8AC-7685-48DE-A5A5-C497C631282B}" srcOrd="3" destOrd="0" presId="urn:microsoft.com/office/officeart/2011/layout/InterconnectedBlockProcess"/>
    <dgm:cxn modelId="{3D114E57-09F0-420C-A493-38DD83D9A50E}" type="presParOf" srcId="{B9A9D8AC-7685-48DE-A5A5-C497C631282B}" destId="{70F29B2B-DBE6-4112-BB44-248F39905F52}" srcOrd="0" destOrd="0" presId="urn:microsoft.com/office/officeart/2011/layout/InterconnectedBlockProcess"/>
    <dgm:cxn modelId="{A631ABAA-FD38-48E8-91EB-0AADEB45072C}" type="presParOf" srcId="{3C3DB996-871D-4FE4-9913-C62EDD41ADBE}" destId="{E6D1E3D3-893E-49F7-994F-77A1C90B8D85}" srcOrd="4" destOrd="0" presId="urn:microsoft.com/office/officeart/2011/layout/InterconnectedBlockProcess"/>
    <dgm:cxn modelId="{67781035-362E-46BA-B63A-5DD4EFB0267F}" type="presParOf" srcId="{3C3DB996-871D-4FE4-9913-C62EDD41ADBE}" destId="{BE7328BB-5E57-42E5-864C-905C9D7FB2E3}" srcOrd="5" destOrd="0" presId="urn:microsoft.com/office/officeart/2011/layout/InterconnectedBlockProcess"/>
    <dgm:cxn modelId="{B57C7B6C-C247-4F23-B8A6-20969FDFE8A5}" type="presParOf" srcId="{3C3DB996-871D-4FE4-9913-C62EDD41ADBE}" destId="{6F8BEFCD-6674-45BB-BC94-B0DBDA1A0EA0}" srcOrd="6" destOrd="0" presId="urn:microsoft.com/office/officeart/2011/layout/InterconnectedBlockProcess"/>
    <dgm:cxn modelId="{CF10D4AD-962A-4486-9A61-58D0D5002A49}" type="presParOf" srcId="{6F8BEFCD-6674-45BB-BC94-B0DBDA1A0EA0}" destId="{AA004439-9C37-4AC9-A688-63D47CDED21A}" srcOrd="0" destOrd="0" presId="urn:microsoft.com/office/officeart/2011/layout/InterconnectedBlockProcess"/>
    <dgm:cxn modelId="{2A46DFFF-B8B9-4E5D-94E4-D591C2279E32}" type="presParOf" srcId="{3C3DB996-871D-4FE4-9913-C62EDD41ADBE}" destId="{AA95C61F-2C7A-4787-9E1F-417AA5B7F5E1}" srcOrd="7" destOrd="0" presId="urn:microsoft.com/office/officeart/2011/layout/InterconnectedBlockProcess"/>
    <dgm:cxn modelId="{2016296F-564A-4182-B8A1-D7B33700FC39}" type="presParOf" srcId="{3C3DB996-871D-4FE4-9913-C62EDD41ADBE}" destId="{D22CFB92-D447-4153-BA7A-F3192A81A27B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232F65-02AA-4B0B-81E0-6B885A693560}" type="doc">
      <dgm:prSet loTypeId="urn:microsoft.com/office/officeart/2005/8/layout/pyramid2" loCatId="pyramid" qsTypeId="urn:microsoft.com/office/officeart/2005/8/quickstyle/3d2" qsCatId="3D" csTypeId="urn:microsoft.com/office/officeart/2005/8/colors/accent0_3" csCatId="mainScheme" phldr="1"/>
      <dgm:spPr/>
    </dgm:pt>
    <dgm:pt modelId="{9BDF31AA-0BF5-477E-B934-9A8ADFD0F376}">
      <dgm:prSet phldrT="[Text]"/>
      <dgm:spPr/>
      <dgm:t>
        <a:bodyPr/>
        <a:lstStyle/>
        <a:p>
          <a:r>
            <a:rPr lang="en-US" dirty="0" smtClean="0"/>
            <a:t>King John was forced to sign the Magna Carta by the church; the Magna Carta gave the people more rights and king less power.</a:t>
          </a:r>
          <a:endParaRPr lang="en-US" dirty="0"/>
        </a:p>
      </dgm:t>
    </dgm:pt>
    <dgm:pt modelId="{8D7A78B6-874B-4D8C-A4C9-EC59DBFEB226}" type="parTrans" cxnId="{F7809243-BFB9-4223-8408-5E0A59AE00B8}">
      <dgm:prSet/>
      <dgm:spPr/>
      <dgm:t>
        <a:bodyPr/>
        <a:lstStyle/>
        <a:p>
          <a:endParaRPr lang="en-US"/>
        </a:p>
      </dgm:t>
    </dgm:pt>
    <dgm:pt modelId="{FBA8F2D8-FE02-4CE1-8344-092754704366}" type="sibTrans" cxnId="{F7809243-BFB9-4223-8408-5E0A59AE00B8}">
      <dgm:prSet/>
      <dgm:spPr/>
      <dgm:t>
        <a:bodyPr/>
        <a:lstStyle/>
        <a:p>
          <a:endParaRPr lang="en-US"/>
        </a:p>
      </dgm:t>
    </dgm:pt>
    <dgm:pt modelId="{1903A409-F1FB-4789-85E0-85D85590D16D}">
      <dgm:prSet phldrT="[Text]"/>
      <dgm:spPr/>
      <dgm:t>
        <a:bodyPr/>
        <a:lstStyle/>
        <a:p>
          <a:r>
            <a:rPr lang="en-US" dirty="0" smtClean="0"/>
            <a:t>Alfred the Great united the many spread – out Anglo-Saxon kingdoms.</a:t>
          </a:r>
          <a:endParaRPr lang="en-US" dirty="0"/>
        </a:p>
      </dgm:t>
    </dgm:pt>
    <dgm:pt modelId="{88C05DF3-4DC6-435E-AB86-155095C90967}" type="parTrans" cxnId="{1960CD0F-136B-4038-BA50-E44B6F85B056}">
      <dgm:prSet/>
      <dgm:spPr/>
      <dgm:t>
        <a:bodyPr/>
        <a:lstStyle/>
        <a:p>
          <a:endParaRPr lang="en-US"/>
        </a:p>
      </dgm:t>
    </dgm:pt>
    <dgm:pt modelId="{95D0E293-B693-4236-9A61-4ECEB5C5C791}" type="sibTrans" cxnId="{1960CD0F-136B-4038-BA50-E44B6F85B056}">
      <dgm:prSet/>
      <dgm:spPr/>
      <dgm:t>
        <a:bodyPr/>
        <a:lstStyle/>
        <a:p>
          <a:endParaRPr lang="en-US"/>
        </a:p>
      </dgm:t>
    </dgm:pt>
    <dgm:pt modelId="{89F216CF-5A02-4A18-A199-B3A683447747}">
      <dgm:prSet phldrT="[Text]"/>
      <dgm:spPr/>
      <dgm:t>
        <a:bodyPr/>
        <a:lstStyle/>
        <a:p>
          <a:r>
            <a:rPr lang="en-US" dirty="0" smtClean="0"/>
            <a:t>Henry II created the central court, and the two types of juries in it were the Grand Jury (decides if someone should be accused of a crime) and the Trial Jury (decides whether or not someone who is accused is guilty).</a:t>
          </a:r>
          <a:endParaRPr lang="en-US" dirty="0"/>
        </a:p>
      </dgm:t>
    </dgm:pt>
    <dgm:pt modelId="{B4F692D7-F4D0-4CF5-BD4A-76A2F25AB6BA}" type="parTrans" cxnId="{2F62E747-1C8E-4046-BCEF-16F6F75F5BE2}">
      <dgm:prSet/>
      <dgm:spPr/>
      <dgm:t>
        <a:bodyPr/>
        <a:lstStyle/>
        <a:p>
          <a:endParaRPr lang="en-US"/>
        </a:p>
      </dgm:t>
    </dgm:pt>
    <dgm:pt modelId="{06AF7472-493B-4A7E-AFB8-041D4A85D12F}" type="sibTrans" cxnId="{2F62E747-1C8E-4046-BCEF-16F6F75F5BE2}">
      <dgm:prSet/>
      <dgm:spPr/>
      <dgm:t>
        <a:bodyPr/>
        <a:lstStyle/>
        <a:p>
          <a:endParaRPr lang="en-US"/>
        </a:p>
      </dgm:t>
    </dgm:pt>
    <dgm:pt modelId="{2B58AF93-9309-4B8C-9E8F-BD8A92675972}" type="pres">
      <dgm:prSet presAssocID="{D4232F65-02AA-4B0B-81E0-6B885A693560}" presName="compositeShape" presStyleCnt="0">
        <dgm:presLayoutVars>
          <dgm:dir/>
          <dgm:resizeHandles/>
        </dgm:presLayoutVars>
      </dgm:prSet>
      <dgm:spPr/>
    </dgm:pt>
    <dgm:pt modelId="{E0D84004-31D8-4610-B380-6AA55C09A96E}" type="pres">
      <dgm:prSet presAssocID="{D4232F65-02AA-4B0B-81E0-6B885A693560}" presName="pyramid" presStyleLbl="node1" presStyleIdx="0" presStyleCnt="1"/>
      <dgm:spPr/>
    </dgm:pt>
    <dgm:pt modelId="{F1F8B157-2413-468F-929E-BEFFCF28619D}" type="pres">
      <dgm:prSet presAssocID="{D4232F65-02AA-4B0B-81E0-6B885A693560}" presName="theList" presStyleCnt="0"/>
      <dgm:spPr/>
    </dgm:pt>
    <dgm:pt modelId="{4BB7762F-8249-4F07-8DF4-93BE1A6711C6}" type="pres">
      <dgm:prSet presAssocID="{9BDF31AA-0BF5-477E-B934-9A8ADFD0F37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7E89B-D7E8-44F7-BD01-B13E99CCD46E}" type="pres">
      <dgm:prSet presAssocID="{9BDF31AA-0BF5-477E-B934-9A8ADFD0F376}" presName="aSpace" presStyleCnt="0"/>
      <dgm:spPr/>
    </dgm:pt>
    <dgm:pt modelId="{9C185171-9097-470A-AB2C-C39802316C16}" type="pres">
      <dgm:prSet presAssocID="{1903A409-F1FB-4789-85E0-85D85590D16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855A9-8CAB-4BBE-8183-659D405C8872}" type="pres">
      <dgm:prSet presAssocID="{1903A409-F1FB-4789-85E0-85D85590D16D}" presName="aSpace" presStyleCnt="0"/>
      <dgm:spPr/>
    </dgm:pt>
    <dgm:pt modelId="{48D347C3-F723-48CD-B6A7-891106227A3B}" type="pres">
      <dgm:prSet presAssocID="{89F216CF-5A02-4A18-A199-B3A68344774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1C005-FBF7-4A53-BE08-EFC7C5BB168B}" type="pres">
      <dgm:prSet presAssocID="{89F216CF-5A02-4A18-A199-B3A683447747}" presName="aSpace" presStyleCnt="0"/>
      <dgm:spPr/>
    </dgm:pt>
  </dgm:ptLst>
  <dgm:cxnLst>
    <dgm:cxn modelId="{1960CD0F-136B-4038-BA50-E44B6F85B056}" srcId="{D4232F65-02AA-4B0B-81E0-6B885A693560}" destId="{1903A409-F1FB-4789-85E0-85D85590D16D}" srcOrd="1" destOrd="0" parTransId="{88C05DF3-4DC6-435E-AB86-155095C90967}" sibTransId="{95D0E293-B693-4236-9A61-4ECEB5C5C791}"/>
    <dgm:cxn modelId="{A8668271-943B-447E-922E-E955A824C5F6}" type="presOf" srcId="{89F216CF-5A02-4A18-A199-B3A683447747}" destId="{48D347C3-F723-48CD-B6A7-891106227A3B}" srcOrd="0" destOrd="0" presId="urn:microsoft.com/office/officeart/2005/8/layout/pyramid2"/>
    <dgm:cxn modelId="{1652258B-9F2B-403B-A8DB-D6463E228C8F}" type="presOf" srcId="{D4232F65-02AA-4B0B-81E0-6B885A693560}" destId="{2B58AF93-9309-4B8C-9E8F-BD8A92675972}" srcOrd="0" destOrd="0" presId="urn:microsoft.com/office/officeart/2005/8/layout/pyramid2"/>
    <dgm:cxn modelId="{2F62E747-1C8E-4046-BCEF-16F6F75F5BE2}" srcId="{D4232F65-02AA-4B0B-81E0-6B885A693560}" destId="{89F216CF-5A02-4A18-A199-B3A683447747}" srcOrd="2" destOrd="0" parTransId="{B4F692D7-F4D0-4CF5-BD4A-76A2F25AB6BA}" sibTransId="{06AF7472-493B-4A7E-AFB8-041D4A85D12F}"/>
    <dgm:cxn modelId="{A1A7C85A-96B8-433A-B7F8-65973DCCC5A0}" type="presOf" srcId="{9BDF31AA-0BF5-477E-B934-9A8ADFD0F376}" destId="{4BB7762F-8249-4F07-8DF4-93BE1A6711C6}" srcOrd="0" destOrd="0" presId="urn:microsoft.com/office/officeart/2005/8/layout/pyramid2"/>
    <dgm:cxn modelId="{F7809243-BFB9-4223-8408-5E0A59AE00B8}" srcId="{D4232F65-02AA-4B0B-81E0-6B885A693560}" destId="{9BDF31AA-0BF5-477E-B934-9A8ADFD0F376}" srcOrd="0" destOrd="0" parTransId="{8D7A78B6-874B-4D8C-A4C9-EC59DBFEB226}" sibTransId="{FBA8F2D8-FE02-4CE1-8344-092754704366}"/>
    <dgm:cxn modelId="{0DF2922D-81A0-4F4D-BACF-C1113F11A150}" type="presOf" srcId="{1903A409-F1FB-4789-85E0-85D85590D16D}" destId="{9C185171-9097-470A-AB2C-C39802316C16}" srcOrd="0" destOrd="0" presId="urn:microsoft.com/office/officeart/2005/8/layout/pyramid2"/>
    <dgm:cxn modelId="{125CD0F6-6C0B-4FCD-BA95-FDBC06F3A760}" type="presParOf" srcId="{2B58AF93-9309-4B8C-9E8F-BD8A92675972}" destId="{E0D84004-31D8-4610-B380-6AA55C09A96E}" srcOrd="0" destOrd="0" presId="urn:microsoft.com/office/officeart/2005/8/layout/pyramid2"/>
    <dgm:cxn modelId="{E9C9E21E-2A87-4BF3-9802-E75210E1569D}" type="presParOf" srcId="{2B58AF93-9309-4B8C-9E8F-BD8A92675972}" destId="{F1F8B157-2413-468F-929E-BEFFCF28619D}" srcOrd="1" destOrd="0" presId="urn:microsoft.com/office/officeart/2005/8/layout/pyramid2"/>
    <dgm:cxn modelId="{50ED4B92-404B-4B79-971D-45790ECB3BAA}" type="presParOf" srcId="{F1F8B157-2413-468F-929E-BEFFCF28619D}" destId="{4BB7762F-8249-4F07-8DF4-93BE1A6711C6}" srcOrd="0" destOrd="0" presId="urn:microsoft.com/office/officeart/2005/8/layout/pyramid2"/>
    <dgm:cxn modelId="{1251964C-E5EC-4A22-8DA4-027E1087729A}" type="presParOf" srcId="{F1F8B157-2413-468F-929E-BEFFCF28619D}" destId="{6927E89B-D7E8-44F7-BD01-B13E99CCD46E}" srcOrd="1" destOrd="0" presId="urn:microsoft.com/office/officeart/2005/8/layout/pyramid2"/>
    <dgm:cxn modelId="{8C4F0FB2-C886-4065-8B87-A4985675380B}" type="presParOf" srcId="{F1F8B157-2413-468F-929E-BEFFCF28619D}" destId="{9C185171-9097-470A-AB2C-C39802316C16}" srcOrd="2" destOrd="0" presId="urn:microsoft.com/office/officeart/2005/8/layout/pyramid2"/>
    <dgm:cxn modelId="{2DC21514-93AE-468B-BFD4-755AE2E79C94}" type="presParOf" srcId="{F1F8B157-2413-468F-929E-BEFFCF28619D}" destId="{3E3855A9-8CAB-4BBE-8183-659D405C8872}" srcOrd="3" destOrd="0" presId="urn:microsoft.com/office/officeart/2005/8/layout/pyramid2"/>
    <dgm:cxn modelId="{01DA2A76-E049-4ECA-A8F5-11FF2027F22C}" type="presParOf" srcId="{F1F8B157-2413-468F-929E-BEFFCF28619D}" destId="{48D347C3-F723-48CD-B6A7-891106227A3B}" srcOrd="4" destOrd="0" presId="urn:microsoft.com/office/officeart/2005/8/layout/pyramid2"/>
    <dgm:cxn modelId="{FCEA9CA2-21C9-42FB-8D04-55EFAA801986}" type="presParOf" srcId="{F1F8B157-2413-468F-929E-BEFFCF28619D}" destId="{9771C005-FBF7-4A53-BE08-EFC7C5BB168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1BC2C-432F-4B4D-ACE5-ED01BAC65279}">
      <dsp:nvSpPr>
        <dsp:cNvPr id="0" name=""/>
        <dsp:cNvSpPr/>
      </dsp:nvSpPr>
      <dsp:spPr>
        <a:xfrm>
          <a:off x="5069273" y="952059"/>
          <a:ext cx="2009943" cy="4466607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If neither of these work, you can beg and plead and soon he will get annoyed and you will have won.</a:t>
          </a:r>
          <a:endParaRPr lang="en-US" sz="2700" kern="1200" dirty="0"/>
        </a:p>
      </dsp:txBody>
      <dsp:txXfrm>
        <a:off x="5324360" y="952059"/>
        <a:ext cx="1754856" cy="4466607"/>
      </dsp:txXfrm>
    </dsp:sp>
    <dsp:sp modelId="{B8B9EB5E-3682-448A-9941-887D897EB5CE}">
      <dsp:nvSpPr>
        <dsp:cNvPr id="0" name=""/>
        <dsp:cNvSpPr/>
      </dsp:nvSpPr>
      <dsp:spPr>
        <a:xfrm>
          <a:off x="5069273" y="0"/>
          <a:ext cx="2009943" cy="953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5069273" y="0"/>
        <a:ext cx="2009943" cy="953685"/>
      </dsp:txXfrm>
    </dsp:sp>
    <dsp:sp modelId="{70F29B2B-DBE6-4112-BB44-248F39905F52}">
      <dsp:nvSpPr>
        <dsp:cNvPr id="0" name=""/>
        <dsp:cNvSpPr/>
      </dsp:nvSpPr>
      <dsp:spPr>
        <a:xfrm>
          <a:off x="3058726" y="952059"/>
          <a:ext cx="2009943" cy="414798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If this does not work, say it will give the king more power (kings can not read).</a:t>
          </a:r>
          <a:endParaRPr lang="en-US" sz="2700" kern="1200" dirty="0"/>
        </a:p>
      </dsp:txBody>
      <dsp:txXfrm>
        <a:off x="3313813" y="952059"/>
        <a:ext cx="1754856" cy="4147989"/>
      </dsp:txXfrm>
    </dsp:sp>
    <dsp:sp modelId="{BE7328BB-5E57-42E5-864C-905C9D7FB2E3}">
      <dsp:nvSpPr>
        <dsp:cNvPr id="0" name=""/>
        <dsp:cNvSpPr/>
      </dsp:nvSpPr>
      <dsp:spPr>
        <a:xfrm>
          <a:off x="3058726" y="154432"/>
          <a:ext cx="2009943" cy="797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058726" y="154432"/>
        <a:ext cx="2009943" cy="797627"/>
      </dsp:txXfrm>
    </dsp:sp>
    <dsp:sp modelId="{AA004439-9C37-4AC9-A688-63D47CDED21A}">
      <dsp:nvSpPr>
        <dsp:cNvPr id="0" name=""/>
        <dsp:cNvSpPr/>
      </dsp:nvSpPr>
      <dsp:spPr>
        <a:xfrm>
          <a:off x="1048782" y="952059"/>
          <a:ext cx="2009943" cy="382883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Say you will pray for the king (it always seems to convince them).</a:t>
          </a:r>
          <a:endParaRPr lang="en-US" sz="2700" kern="1200" dirty="0"/>
        </a:p>
      </dsp:txBody>
      <dsp:txXfrm>
        <a:off x="1303870" y="952059"/>
        <a:ext cx="1754856" cy="3828830"/>
      </dsp:txXfrm>
    </dsp:sp>
    <dsp:sp modelId="{D22CFB92-D447-4153-BA7A-F3192A81A27B}">
      <dsp:nvSpPr>
        <dsp:cNvPr id="0" name=""/>
        <dsp:cNvSpPr/>
      </dsp:nvSpPr>
      <dsp:spPr>
        <a:xfrm>
          <a:off x="1048782" y="313740"/>
          <a:ext cx="2009943" cy="638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8425" tIns="98425" rIns="98425" bIns="9842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1048782" y="313740"/>
        <a:ext cx="2009943" cy="638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84004-31D8-4610-B380-6AA55C09A96E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7762F-8249-4F07-8DF4-93BE1A6711C6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King John was forced to sign the Magna Carta by the church; the Magna Carta gave the people more rights and king less power.</a:t>
          </a:r>
          <a:endParaRPr lang="en-US" sz="1400" kern="1200" dirty="0"/>
        </a:p>
      </dsp:txBody>
      <dsp:txXfrm>
        <a:off x="3720215" y="607393"/>
        <a:ext cx="3396901" cy="1157468"/>
      </dsp:txXfrm>
    </dsp:sp>
    <dsp:sp modelId="{9C185171-9097-470A-AB2C-C39802316C16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Alfred the Great united the many spread – out Anglo-Saxon kingdoms.</a:t>
          </a:r>
          <a:endParaRPr lang="en-US" sz="1400" kern="1200" dirty="0"/>
        </a:p>
      </dsp:txBody>
      <dsp:txXfrm>
        <a:off x="3720215" y="2050430"/>
        <a:ext cx="3396901" cy="1157468"/>
      </dsp:txXfrm>
    </dsp:sp>
    <dsp:sp modelId="{48D347C3-F723-48CD-B6A7-891106227A3B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Henry II created the central court, and the two types of juries in it were the Grand Jury (decides if someone should be accused of a crime) and the Trial Jury (decides whether or not someone who is accused is guilty).</a:t>
          </a:r>
          <a:endParaRPr lang="en-US" sz="1400" kern="1200" dirty="0"/>
        </a:p>
      </dsp:txBody>
      <dsp:txXfrm>
        <a:off x="3720215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1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1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9A170-8980-44CB-9A64-720FD2F489A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0FFF-25A7-4817-87AF-244C0EE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gna_Carta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play.kahoot.it/#/lobby?quizId=cce226c6-2c54-4387-ac8a-b3915c4eb48b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0368"/>
            <a:ext cx="12192000" cy="6120063"/>
          </a:xfrm>
          <a:prstGeom prst="rect">
            <a:avLst/>
          </a:prstGeom>
        </p:spPr>
      </p:pic>
      <p:pic>
        <p:nvPicPr>
          <p:cNvPr id="7" name="English Law and Democrac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68281"/>
          <a:stretch/>
        </p:blipFill>
        <p:spPr>
          <a:xfrm>
            <a:off x="2419350" y="3754630"/>
            <a:ext cx="7353300" cy="453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916" y="4355369"/>
            <a:ext cx="4636168" cy="46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148" y="1741884"/>
            <a:ext cx="4173704" cy="1845028"/>
          </a:xfrm>
          <a:prstGeom prst="rect">
            <a:avLst/>
          </a:prstGeom>
        </p:spPr>
      </p:pic>
      <p:pic>
        <p:nvPicPr>
          <p:cNvPr id="10" name="Picture 9">
            <a:hlinkClick r:id="rId8"/>
          </p:cNvPr>
          <p:cNvPicPr>
            <a:picLocks noChangeAspect="1"/>
          </p:cNvPicPr>
          <p:nvPr/>
        </p:nvPicPr>
        <p:blipFill rotWithShape="1">
          <a:blip r:embed="rId6"/>
          <a:srcRect t="1" r="89539" b="-3376"/>
          <a:stretch/>
        </p:blipFill>
        <p:spPr>
          <a:xfrm>
            <a:off x="3777916" y="4377133"/>
            <a:ext cx="484991" cy="4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1325563"/>
          </a:xfrm>
        </p:spPr>
        <p:txBody>
          <a:bodyPr>
            <a:prstTxWarp prst="textTriangl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How to Force a King to Sign A Legal Document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1881474"/>
              </p:ext>
            </p:extLst>
          </p:nvPr>
        </p:nvGraphicFramePr>
        <p:xfrm>
          <a:off x="18415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230"/>
            <a:ext cx="10515600" cy="1325563"/>
          </a:xfrm>
          <a:solidFill>
            <a:srgbClr val="000000">
              <a:alpha val="34118"/>
            </a:srgbClr>
          </a:solidFill>
        </p:spPr>
        <p:txBody>
          <a:bodyPr>
            <a:prstTxWarp prst="textDeflateTop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Petition: Get King John to sign the Magna Carta!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5" y="495201"/>
            <a:ext cx="2857500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3" y="4673599"/>
            <a:ext cx="2390775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3997325"/>
            <a:ext cx="4733925" cy="2733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3" y="3814564"/>
            <a:ext cx="3478212" cy="304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1690688"/>
            <a:ext cx="47625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09" y="1273370"/>
            <a:ext cx="1732405" cy="2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FadeUp">
              <a:avLst/>
            </a:prstTxWarp>
            <a:scene3d>
              <a:camera prst="orthographicFront">
                <a:rot lat="0" lon="2699982" rev="0"/>
              </a:camera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Anglo-Saxon People Collage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3" y="1910809"/>
            <a:ext cx="4042893" cy="2764625"/>
          </a:xfrm>
          <a:prstGeom prst="rect">
            <a:avLst/>
          </a:prstGeom>
        </p:spPr>
      </p:pic>
      <p:pic>
        <p:nvPicPr>
          <p:cNvPr id="1028" name="Picture 4" descr="https://upload.wikimedia.org/wikipedia/commons/5/5f/West_Stow_Anglo-Saxon_vill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1" y="1871424"/>
            <a:ext cx="4682986" cy="28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ritainfirst.org/wp-content/uploads/2015/07/ANGLO-SAXONS-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79" y="1752614"/>
            <a:ext cx="2386889" cy="30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istoryfiles.co.uk/images/Britain/England/Saxon_Shield0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D3"/>
              </a:clrFrom>
              <a:clrTo>
                <a:srgbClr val="FFFF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08" y="4833627"/>
            <a:ext cx="19240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s.cloudinary.com/dk-find-out/image/upload/q_80,h_800/MA_00756123_ngdes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86" y="4801396"/>
            <a:ext cx="6269645" cy="184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5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Noteworthy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21691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9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hoot Cod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729"/>
            <a:ext cx="12192000" cy="685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ln/>
                <a:solidFill>
                  <a:schemeClr val="accent4"/>
                </a:solidFill>
              </a:rPr>
              <a:t>Quiz - </a:t>
            </a:r>
            <a:r>
              <a:rPr lang="en-US" b="1" dirty="0" err="1" smtClean="0">
                <a:ln/>
                <a:solidFill>
                  <a:schemeClr val="accent4"/>
                </a:solidFill>
              </a:rPr>
              <a:t>Kahoot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19133"/>
            <a:ext cx="9836776" cy="2485356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2925" t="-3276" r="10035"/>
          <a:stretch/>
        </p:blipFill>
        <p:spPr>
          <a:xfrm>
            <a:off x="4748463" y="3400926"/>
            <a:ext cx="2662989" cy="5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939" y="4636394"/>
            <a:ext cx="1351208" cy="711894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/>
              <a:t>Stop!</a:t>
            </a:r>
            <a:endParaRPr lang="en-US" sz="3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1084" y="4636394"/>
            <a:ext cx="1248177" cy="71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Look!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98198" y="4636394"/>
            <a:ext cx="1554050" cy="71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 smtClean="0"/>
              <a:t>Listen!</a:t>
            </a:r>
            <a:endParaRPr lang="en-US" sz="3700" dirty="0"/>
          </a:p>
        </p:txBody>
      </p:sp>
      <p:pic>
        <p:nvPicPr>
          <p:cNvPr id="1026" name="Picture 2" descr="https://lh4.googleusercontent.com/OEZ3SvHE-dzKG5ZvkleYhTy4snwGPMYeA_3Nfk84MEATIvuUXIViN-7tqnM_TxZ4As9xOaeZllY-D_qM9b0k7EbEG0E3TITnqPFuJm63o-vRAWmzlxQzXT-hvyr00gki-J2hH28Xd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4" y="845796"/>
            <a:ext cx="3579298" cy="35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d/d6/A_Chronicle_of_England_-_Page_226_-_John_Signs_the_Great_Char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82" y="858257"/>
            <a:ext cx="4354693" cy="34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gna Carta Inform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r="24176"/>
          <a:stretch/>
        </p:blipFill>
        <p:spPr>
          <a:xfrm>
            <a:off x="8764609" y="1197936"/>
            <a:ext cx="2421228" cy="28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apsofworld.com/world-political-map-2000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25095" r="40895" b="45919"/>
          <a:stretch/>
        </p:blipFill>
        <p:spPr bwMode="auto">
          <a:xfrm>
            <a:off x="13648" y="0"/>
            <a:ext cx="12178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gna cart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23" y="2362620"/>
            <a:ext cx="1604985" cy="12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L -5.83333E-6 4.44444E-6 C -0.01329 -0.02801 -0.02696 -0.05834 -0.04376 -0.07963 C -0.05157 -0.08959 -0.05951 -0.09931 -0.06719 -0.10949 C -0.07826 -0.12408 -0.08698 -0.14098 -0.10079 -0.14931 C -0.10417 -0.15139 -0.10756 -0.15301 -0.11094 -0.15533 C -0.11355 -0.15695 -0.11602 -0.15973 -0.11876 -0.16135 C -0.13152 -0.16875 -0.13113 -0.16829 -0.14115 -0.17107 C -0.14857 -0.17061 -0.15613 -0.1713 -0.16355 -0.16922 C -0.16784 -0.16806 -0.17188 -0.16459 -0.17579 -0.16135 C -0.18269 -0.15533 -0.1905 -0.15093 -0.19597 -0.14144 C -0.20001 -0.13426 -0.20261 -0.1301 -0.206 -0.12153 C -0.20808 -0.11644 -0.20964 -0.11065 -0.21159 -0.10556 C -0.2142 -0.09885 -0.2168 -0.09213 -0.21941 -0.08565 C -0.22097 -0.07709 -0.22227 -0.06829 -0.22396 -0.05973 C -0.22553 -0.05162 -0.228 -0.04398 -0.22956 -0.03588 C -0.23113 -0.02732 -0.23178 -0.01852 -0.23295 -0.00996 C -0.23334 -0.00209 -0.2336 0.00602 -0.23399 0.01389 C -0.23438 0.02083 -0.23555 0.03264 -0.2362 0.03981 C -0.23555 0.04977 -0.23594 0.06018 -0.23399 0.06967 C -0.23321 0.07407 -0.23047 0.07639 -0.22839 0.07963 C -0.22735 0.08125 -0.22631 0.0824 -0.22501 0.08356 C -0.22214 0.08634 -0.21941 0.09074 -0.21615 0.09143 C -0.206 0.09398 -0.21094 0.09282 -0.20157 0.0956 C -0.19376 0.0949 -0.18581 0.09467 -0.178 0.09352 C -0.17618 0.09328 -0.17422 0.09282 -0.1724 0.09143 C -0.17006 0.08958 -0.16797 0.08611 -0.16576 0.08356 C -0.16459 0.08032 -0.16264 0.07754 -0.16238 0.07361 C -0.16185 0.06227 -0.16225 0.05092 -0.16355 0.03981 C -0.16381 0.03703 -0.16589 0.03588 -0.1668 0.03379 C -0.16993 0.02731 -0.1724 0.0199 -0.17579 0.01389 C -0.17735 0.01134 -0.17891 0.00879 -0.18034 0.00602 C -0.1823 0.00208 -0.18386 -0.00232 -0.18594 -0.00602 C -0.18738 -0.00857 -0.19219 -0.01273 -0.19376 -0.01389 C -0.19662 -0.01621 -0.20326 -0.02061 -0.206 -0.02199 C -0.20821 -0.02292 -0.21055 -0.02315 -0.21277 -0.02385 C -0.22175 -0.02315 -0.23073 -0.02431 -0.23959 -0.02199 C -0.24115 -0.02153 -0.24167 -0.0176 -0.24297 -0.01598 C -0.24402 -0.01482 -0.24519 -0.01459 -0.24636 -0.01389 C -0.25352 0.00509 -0.24115 -0.02662 -0.25417 4.44444E-6 C -0.25521 0.00208 -0.25547 0.00532 -0.25639 0.00787 C -0.25743 0.01064 -0.2586 0.01319 -0.25977 0.01597 C -0.26055 0.0199 -0.26107 0.02384 -0.26198 0.02777 C -0.26472 0.03981 -0.26355 0.03449 -0.26537 0.04375 C -0.26576 0.04838 -0.26602 0.05301 -0.26654 0.05764 C -0.26667 0.05972 -0.26732 0.06157 -0.26758 0.06365 C -0.2681 0.06689 -0.26836 0.07037 -0.26876 0.07361 C -0.26797 0.09814 -0.26797 0.12268 -0.26654 0.14722 C -0.26524 0.16898 -0.26381 0.16134 -0.26094 0.175 C -0.25925 0.18287 -0.25938 0.19236 -0.25639 0.19907 C -0.25339 0.20555 -0.24988 0.21157 -0.2474 0.21898 C -0.24636 0.22222 -0.24545 0.22569 -0.24415 0.22893 C -0.2405 0.2375 -0.24076 0.23264 -0.2362 0.24074 C -0.2349 0.24305 -0.23425 0.24629 -0.23295 0.24861 C -0.23191 0.25046 -0.2306 0.25139 -0.22956 0.25277 C -0.228 0.25463 -0.22657 0.25694 -0.22501 0.25856 C -0.22331 0.26088 -0.22123 0.2625 -0.21941 0.26458 C -0.2185 0.26597 -0.21264 0.27477 -0.21055 0.27662 C -0.20573 0.28032 -0.20391 0.28032 -0.19935 0.28264 C -0.19818 0.2831 -0.19714 0.28379 -0.19597 0.28449 C -0.18998 0.28379 -0.18399 0.28356 -0.178 0.28264 C -0.17683 0.2824 -0.17579 0.28125 -0.17475 0.28055 C -0.17318 0.27986 -0.17175 0.27916 -0.17019 0.27847 C -0.16941 0.27777 -0.16316 0.27268 -0.16238 0.2706 C -0.16146 0.26828 -0.16159 0.26527 -0.1612 0.26273 C -0.16159 0.25463 -0.16172 0.24676 -0.16238 0.23865 C -0.16251 0.2368 -0.16264 0.23426 -0.16355 0.23287 C -0.16472 0.23078 -0.16654 0.23009 -0.16797 0.22893 C -0.16915 0.22685 -0.1698 0.22384 -0.17136 0.22291 C -0.17488 0.22037 -0.18256 0.21898 -0.18256 0.21898 C -0.18555 0.2199 -0.19245 0.22199 -0.1948 0.22477 C -0.19636 0.22662 -0.19688 0.23055 -0.19818 0.23287 C -0.19988 0.23588 -0.20196 0.23796 -0.20378 0.24074 C -0.2185 0.26365 -0.19753 0.23148 -0.20938 0.25277 C -0.21029 0.25439 -0.21159 0.25532 -0.21277 0.25671 C -0.2185 0.27708 -0.21133 0.25625 -0.21836 0.26666 C -0.21941 0.26828 -0.22292 0.27777 -0.22396 0.28055 C -0.22488 0.29051 -0.22553 0.29629 -0.22618 0.30648 C -0.22657 0.3125 -0.22618 0.31875 -0.22735 0.3243 C -0.22813 0.32824 -0.23021 0.33102 -0.23178 0.33426 C -0.23373 0.33842 -0.23698 0.34352 -0.23959 0.34629 C -0.24063 0.34722 -0.24193 0.34745 -0.24297 0.34814 C -0.2448 0.34953 -0.24675 0.35069 -0.24857 0.35231 C -0.25261 0.35578 -0.25131 0.35787 -0.25639 0.3581 C -0.27956 0.35995 -0.32579 0.36227 -0.32579 0.36227 L -0.39519 0.36018 C -0.39675 0.36018 -0.39818 0.35879 -0.39975 0.3581 C -0.40196 0.3574 -0.40417 0.35717 -0.40639 0.35625 C -0.41094 0.35393 -0.41524 0.34977 -0.4198 0.34814 C -0.42175 0.34745 -0.42357 0.34722 -0.4254 0.34629 C -0.42774 0.34514 -0.42982 0.34305 -0.43217 0.34236 C -0.43542 0.34097 -0.43881 0.34097 -0.44219 0.34027 C -0.45534 0.3324 -0.44219 0.33935 -0.45678 0.33426 C -0.45977 0.33333 -0.46264 0.33125 -0.46576 0.33032 C -0.46941 0.32916 -0.47318 0.32916 -0.47696 0.32824 C -0.48178 0.32708 -0.48659 0.32569 -0.49154 0.3243 C -0.49258 0.32361 -0.49428 0.3243 -0.4948 0.32245 C -0.49532 0.32037 -0.49376 0.31852 -0.49376 0.31643 C -0.49376 0.31365 -0.49454 0.31111 -0.4948 0.30833 C -0.49662 0.29398 -0.49506 0.30324 -0.49701 0.29259 C -0.49636 0.27662 -0.4961 0.26064 -0.4948 0.24467 C -0.49454 0.24189 -0.49323 0.23958 -0.49258 0.2368 C -0.49219 0.23495 -0.49206 0.23264 -0.49154 0.23078 C -0.49089 0.2287 -0.48998 0.22685 -0.4892 0.22477 C -0.48803 0.22152 -0.48711 0.21805 -0.48594 0.21481 C -0.47618 0.18981 -0.47865 0.19606 -0.4668 0.175 C -0.46407 0.17014 -0.46251 0.16666 -0.45899 0.16319 C -0.45326 0.15717 -0.43894 0.14629 -0.43438 0.14328 C -0.42995 0.14027 -0.42553 0.13703 -0.42097 0.13518 L -0.40534 0.12939 C -0.40378 0.1287 -0.40235 0.12777 -0.40079 0.12731 C -0.39714 0.12639 -0.39336 0.12592 -0.38959 0.12523 C -0.38178 0.12592 -0.37396 0.12592 -0.36615 0.12731 C -0.36342 0.12777 -0.36081 0.12986 -0.35821 0.13125 C -0.35209 0.13472 -0.3517 0.13518 -0.34597 0.13935 C -0.34441 0.14259 -0.34271 0.1456 -0.34154 0.1493 C -0.33985 0.1537 -0.33933 0.16944 -0.3392 0.17106 C -0.33959 0.18958 -0.33946 0.20833 -0.34037 0.22685 C -0.34063 0.23102 -0.34128 0.23518 -0.34258 0.23865 C -0.3448 0.24467 -0.34571 0.24791 -0.34935 0.25277 C -0.35066 0.25439 -0.35235 0.25532 -0.35378 0.25671 C -0.35795 0.26389 -0.35899 0.26643 -0.36381 0.27268 C -0.36823 0.27801 -0.37227 0.28495 -0.37735 0.28842 C -0.37917 0.28981 -0.38113 0.29097 -0.38295 0.29259 C -0.38438 0.29375 -0.38581 0.29537 -0.38738 0.29652 C -0.39948 0.30486 -0.39376 0.30023 -0.40196 0.30439 C -0.403 0.30509 -0.40417 0.30602 -0.40534 0.30648 C -0.40782 0.3074 -0.41055 0.30787 -0.41316 0.30833 C -0.42357 0.31064 -0.4211 0.31041 -0.42761 0.31041 " pathEditMode="relative" ptsTypes="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indsor.gov.uk/dbimgs/Magna%20Car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9700" y="2274094"/>
            <a:ext cx="1485900" cy="200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5259" y="35385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7.40741E-7 C -0.00313 -0.00325 -0.00638 -0.00602 -0.00938 -0.00926 C -0.01302 -0.01343 -0.01615 -0.01875 -0.01979 -0.02223 C -0.03112 -0.03357 -0.04284 -0.04329 -0.05417 -0.05371 L -0.07396 -0.07223 C -0.0806 -0.07848 -0.0875 -0.0838 -0.09375 -0.09075 C -0.09935 -0.097 -0.10469 -0.10394 -0.11042 -0.10926 C -0.12318 -0.12107 -0.12696 -0.11968 -0.13959 -0.12778 C -0.14388 -0.13056 -0.14779 -0.13473 -0.15209 -0.13704 C -0.15651 -0.13959 -0.1612 -0.14051 -0.16563 -0.1426 C -0.16993 -0.14491 -0.17383 -0.14885 -0.17813 -0.15 C -0.18685 -0.15255 -0.19558 -0.15139 -0.20417 -0.15371 L -0.21771 -0.15741 C -0.22956 -0.15556 -0.24154 -0.15556 -0.25313 -0.15186 C -0.25729 -0.1507 -0.26068 -0.14537 -0.26459 -0.1426 C -0.29011 -0.125 -0.26354 -0.14931 -0.3 -0.11667 C -0.30625 -0.11112 -0.31237 -0.1051 -0.31875 -0.1 C -0.32123 -0.09815 -0.32383 -0.09676 -0.32604 -0.09445 C -0.32969 -0.09121 -0.33373 -0.08843 -0.33646 -0.08334 C -0.34649 -0.06575 -0.33203 -0.0919 -0.34271 -0.07037 C -0.3444 -0.06713 -0.34636 -0.06436 -0.34792 -0.06112 C -0.34987 -0.05764 -0.35144 -0.05394 -0.35313 -0.05 C -0.3543 -0.04769 -0.35521 -0.04514 -0.35625 -0.0426 C -0.35756 -0.04005 -0.35925 -0.03797 -0.36042 -0.03519 C -0.36328 -0.02894 -0.36354 -0.02524 -0.36563 -0.01852 C -0.36628 -0.01667 -0.36719 -0.01505 -0.36771 -0.01297 C -0.36849 -0.01065 -0.36901 -0.00811 -0.36979 -0.00556 C -0.3724 0.00185 -0.37435 0.00601 -0.37709 0.01296 C -0.37748 0.01481 -0.37787 0.01666 -0.37813 0.01851 C -0.37891 0.02152 -0.37969 0.02453 -0.38021 0.02777 C -0.38073 0.03078 -0.38099 0.03379 -0.38125 0.03703 C -0.38164 0.03935 -0.38203 0.04189 -0.38229 0.04444 C -0.38164 0.05046 -0.38229 0.05763 -0.38021 0.06296 C -0.37813 0.06851 -0.37774 0.06921 -0.37604 0.07592 C -0.37565 0.07754 -0.37552 0.07963 -0.375 0.08148 C -0.37448 0.08333 -0.37344 0.08495 -0.37292 0.08703 C -0.37214 0.0905 -0.37136 0.09421 -0.37084 0.09814 C -0.37058 0.10115 -0.37097 0.10486 -0.36979 0.1074 C -0.36758 0.1125 -0.36368 0.11319 -0.36042 0.11481 C -0.35938 0.11527 -0.35847 0.11643 -0.35729 0.11666 C -0.34349 0.11759 -0.32956 0.11782 -0.31563 0.11851 C -0.31459 0.11898 -0.31354 0.11944 -0.3125 0.12037 C -0.30352 0.12708 -0.31263 0.12152 -0.30521 0.12592 C -0.30391 0.12777 -0.30248 0.12963 -0.30104 0.13148 C -0.30013 0.13263 -0.2987 0.1331 -0.29792 0.13518 C -0.29532 0.14259 -0.29584 0.14745 -0.29584 0.15555 " pathEditMode="relative" ptsTypes="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1.11111E-6 C -0.00078 -0.03032 -0.00013 -0.06157 -0.00521 -0.09074 C -0.00807 -0.10694 -0.00833 -0.125 -0.01354 -0.13889 C -0.01406 -0.14027 -0.03724 -0.20324 -0.04271 -0.21481 C -0.0556 -0.24236 -0.06484 -0.25787 -0.07812 -0.28148 C -0.08268 -0.28958 -0.08646 -0.2993 -0.09166 -0.30555 C -0.09622 -0.31111 -0.10091 -0.31643 -0.10521 -0.32222 C -0.10963 -0.32824 -0.11354 -0.33495 -0.11771 -0.34074 C -0.12448 -0.35 -0.1319 -0.35856 -0.13958 -0.36481 C -0.15117 -0.3743 -0.1625 -0.38102 -0.175 -0.38518 C -0.19193 -0.3912 -0.22083 -0.39977 -0.24062 -0.40185 C -0.25078 -0.40301 -0.26081 -0.40324 -0.27083 -0.4037 C -0.30416 -0.40254 -0.33763 -0.40416 -0.37083 -0.4 C -0.41055 -0.39514 -0.42682 -0.38055 -0.46354 -0.3574 C -0.47318 -0.35162 -0.4845 -0.34444 -0.49375 -0.33703 C -0.49805 -0.33379 -0.50234 -0.33055 -0.50625 -0.32592 C -0.51289 -0.31875 -0.5207 -0.31319 -0.525 -0.30185 L -0.53229 -0.28333 C -0.53268 -0.27916 -0.53268 -0.27453 -0.53333 -0.27037 C -0.53893 -0.2412 -0.53489 -0.27453 -0.5375 -0.25555 C -0.53802 -0.25254 -0.53815 -0.24953 -0.53854 -0.24629 C -0.53893 -0.24444 -0.53945 -0.24282 -0.53958 -0.24074 C -0.54153 -0.22592 -0.53984 -0.23402 -0.54166 -0.22037 C -0.54206 -0.21852 -0.54245 -0.21666 -0.54271 -0.21481 C -0.5431 -0.20879 -0.54349 -0.20254 -0.54375 -0.19629 C -0.54427 -0.18842 -0.54427 -0.18032 -0.54479 -0.17222 C -0.54505 -0.1699 -0.54557 -0.16736 -0.54583 -0.16481 C -0.54635 -0.16134 -0.54661 -0.1574 -0.54687 -0.1537 C -0.54661 -0.13657 -0.54674 -0.11921 -0.54583 -0.10185 C -0.54557 -0.09583 -0.54297 -0.0824 -0.54166 -0.07592 C -0.5414 -0.07407 -0.54088 -0.07245 -0.54062 -0.07037 C -0.53932 -0.05555 -0.54036 -0.06296 -0.5375 -0.04814 C -0.53724 -0.04629 -0.5375 -0.04375 -0.53646 -0.04259 C -0.53541 -0.04143 -0.53437 -0.04051 -0.53333 -0.03889 C -0.53229 -0.03727 -0.53151 -0.03472 -0.53021 -0.03333 C -0.52903 -0.03217 -0.52747 -0.0324 -0.52604 -0.03148 C -0.525 -0.03102 -0.52409 -0.03009 -0.52291 -0.02963 C -0.51562 -0.02685 -0.50872 -0.02685 -0.50104 -0.02592 C -0.47305 -0.02801 -0.4845 -0.02777 -0.46666 -0.02777 " pathEditMode="relative" ptsTypes="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indsor.gov.uk/dbimgs/Magna%20Car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0" y="3099594"/>
            <a:ext cx="14859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0" y="3239294"/>
            <a:ext cx="2343354" cy="13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5.18519E-6 L 2.08333E-6 -5.18519E-6 C -0.00286 -0.00256 -0.00573 -0.00464 -0.00833 -0.00742 C -0.01966 -0.02015 -0.03008 -0.03496 -0.04166 -0.04631 L -0.08125 -0.08519 C -0.08945 -0.0933 -0.1164 -0.122 -0.12396 -0.12779 C -0.13125 -0.13334 -0.13854 -0.13936 -0.14583 -0.14445 C -0.18672 -0.17362 -0.13568 -0.13566 -0.17396 -0.16112 C -0.17799 -0.1639 -0.18164 -0.1676 -0.18541 -0.17038 C -0.18893 -0.17316 -0.19245 -0.17524 -0.19583 -0.17779 C -0.19974 -0.1808 -0.20338 -0.18473 -0.20729 -0.18705 C -0.21172 -0.18982 -0.2164 -0.19052 -0.22083 -0.1926 C -0.22513 -0.19492 -0.22916 -0.19816 -0.23333 -0.20001 C -0.24232 -0.20418 -0.25534 -0.20695 -0.26458 -0.20927 C -0.31497 -0.20788 -0.3112 -0.21043 -0.34791 -0.20371 C -0.35729 -0.20209 -0.36445 -0.20117 -0.37396 -0.19816 C -0.37721 -0.19723 -0.38021 -0.19584 -0.38333 -0.19445 C -0.39062 -0.18705 -0.39896 -0.18218 -0.40521 -0.17223 C -0.42526 -0.14075 -0.41901 -0.15464 -0.42708 -0.13519 C -0.42956 -0.12246 -0.42617 -0.13681 -0.43125 -0.12593 C -0.43724 -0.1139 -0.43125 -0.11853 -0.4375 -0.11482 C -0.43854 -0.11297 -0.43984 -0.11158 -0.44062 -0.10927 C -0.44127 -0.10765 -0.44127 -0.10556 -0.44166 -0.10371 C -0.44271 -0.10001 -0.44388 -0.09654 -0.44479 -0.0926 C -0.44557 -0.08959 -0.44609 -0.08635 -0.44687 -0.08334 C -0.44752 -0.08149 -0.44844 -0.07987 -0.44896 -0.07779 C -0.45403 -0.05973 -0.44831 -0.07593 -0.45312 -0.06297 C -0.45351 -0.05996 -0.45364 -0.05672 -0.45416 -0.05371 C -0.45469 -0.05163 -0.45586 -0.05047 -0.45625 -0.04816 C -0.4569 -0.04468 -0.45703 -0.04075 -0.45729 -0.03705 C -0.45768 -0.02663 -0.45781 -0.01621 -0.45833 -0.00556 C -0.45846 -0.00371 -0.45924 -0.00209 -0.45937 -5.18519E-6 C -0.46068 0.01967 -0.46041 0.02731 -0.46041 0.04629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indsor.gov.uk/dbimgs/Magna%20Car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5259" y="35385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870" y="534194"/>
            <a:ext cx="14859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-1.85185E-6 C -0.00469 -0.01088 -0.00963 -0.02176 -0.01354 -0.03333 C -0.0151 -0.03773 -0.01614 -0.04236 -0.01771 -0.04629 C -0.01992 -0.05162 -0.02291 -0.05601 -0.025 -0.06111 C -0.03021 -0.07384 -0.03476 -0.08703 -0.03958 -0.1 C -0.04166 -0.10555 -0.04362 -0.11134 -0.04583 -0.11666 C -0.04791 -0.12176 -0.05013 -0.12662 -0.05208 -0.13148 C -0.05508 -0.13888 -0.05781 -0.14629 -0.06041 -0.1537 C -0.06706 -0.17268 -0.06406 -0.16967 -0.07291 -0.18703 C -0.07721 -0.1956 -0.08281 -0.20208 -0.08646 -0.21111 C -0.09922 -0.24282 -0.0832 -0.2037 -0.09896 -0.23888 C -0.1082 -0.25949 -0.1 -0.2449 -0.11041 -0.26481 C -0.11276 -0.26944 -0.11523 -0.27384 -0.11771 -0.27777 C -0.1345 -0.3037 -0.11771 -0.27037 -0.14166 -0.31296 C -0.1681 -0.35995 -0.13711 -0.30578 -0.15833 -0.34074 C -0.16471 -0.35138 -0.16536 -0.35463 -0.17187 -0.36296 C -0.17604 -0.36828 -0.17969 -0.37476 -0.18437 -0.37777 C -0.18724 -0.37963 -0.1901 -0.38148 -0.19271 -0.38333 C -0.19492 -0.38518 -0.19687 -0.3875 -0.19896 -0.38888 C -0.20143 -0.39051 -0.2039 -0.3912 -0.20625 -0.39259 C -0.22995 -0.40671 -0.1957 -0.38726 -0.21562 -0.4 C -0.2181 -0.40162 -0.22057 -0.40254 -0.22291 -0.4037 C -0.24088 -0.41365 -0.225 -0.40648 -0.23854 -0.41111 C -0.25117 -0.41574 -0.23177 -0.40972 -0.24896 -0.41666 C -0.25612 -0.41967 -0.272 -0.42013 -0.27604 -0.42037 C -0.2806 -0.42106 -0.28515 -0.42222 -0.28958 -0.42222 L -0.43854 -0.42407 C -0.44726 -0.42986 -0.45247 -0.43379 -0.46146 -0.43703 C -0.46601 -0.43888 -0.47057 -0.43958 -0.475 -0.44074 C -0.47916 -0.44328 -0.48333 -0.44606 -0.4875 -0.44814 C -0.49206 -0.45046 -0.49674 -0.45115 -0.50104 -0.4537 C -0.50508 -0.45625 -0.50859 -0.46064 -0.5125 -0.46296 C -0.51666 -0.46551 -0.52096 -0.46643 -0.525 -0.46851 C -0.5293 -0.47083 -0.53333 -0.47384 -0.5375 -0.47592 C -0.54062 -0.47754 -0.54388 -0.47847 -0.54687 -0.47963 C -0.55286 -0.48217 -0.55508 -0.48379 -0.56041 -0.48518 C -0.56653 -0.48703 -0.57461 -0.48842 -0.58021 -0.49074 L -0.58437 -0.49259 C -0.59557 -0.49213 -0.60677 -0.49328 -0.61771 -0.49074 C -0.62083 -0.49027 -0.62318 -0.48518 -0.62604 -0.48333 C -0.62825 -0.48217 -0.63294 -0.47939 -0.63437 -0.47777 C -0.63737 -0.47476 -0.63945 -0.46875 -0.64271 -0.46666 C -0.64479 -0.46551 -0.647 -0.46458 -0.64896 -0.46296 C -0.65117 -0.46157 -0.65312 -0.45902 -0.65521 -0.4574 C -0.6569 -0.45648 -0.65872 -0.45648 -0.66041 -0.45555 C -0.66328 -0.45463 -0.66601 -0.45324 -0.66875 -0.45185 L -0.67291 -0.45 C -0.67643 -0.45069 -0.68008 -0.44976 -0.68333 -0.45185 C -0.68437 -0.45254 -0.68359 -0.45625 -0.68437 -0.4574 C -0.68789 -0.46365 -0.6875 -0.45601 -0.6875 -0.46111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indsor.gov.uk/dbimgs/Magna%20Car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870" y="534194"/>
            <a:ext cx="1485900" cy="200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0" y="3290094"/>
            <a:ext cx="2343354" cy="13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6.66667E-6 L 3.75E-6 6.66667E-6 C -0.00729 -0.01296 -0.00794 -0.01319 -0.01354 -0.02592 C -0.01576 -0.03078 -0.01745 -0.03634 -0.01979 -0.04073 C -0.02201 -0.04513 -0.02487 -0.04791 -0.02708 -0.05185 C -0.03346 -0.06296 -0.03958 -0.0743 -0.04583 -0.08518 C -0.04922 -0.09097 -0.05299 -0.09606 -0.05625 -0.10185 C -0.06289 -0.11365 -0.06875 -0.12708 -0.07604 -0.13703 L -0.10417 -0.17592 C -0.10846 -0.18194 -0.11224 -0.18911 -0.11667 -0.19444 C -0.12187 -0.20069 -0.12721 -0.20647 -0.13229 -0.21296 C -0.13737 -0.21944 -0.1418 -0.22708 -0.14687 -0.23333 C -0.15339 -0.24143 -0.16029 -0.24768 -0.16667 -0.25555 C -0.19102 -0.28564 -0.18555 -0.28564 -0.21354 -0.3111 C -0.23164 -0.32777 -0.24935 -0.34675 -0.26875 -0.3574 C -0.27604 -0.36157 -0.32318 -0.38958 -0.34167 -0.39629 C -0.34831 -0.39884 -0.35495 -0.39953 -0.36146 -0.40185 C -0.36706 -0.40393 -0.37253 -0.40763 -0.37812 -0.40925 C -0.38789 -0.41249 -0.40247 -0.41365 -0.4125 -0.41481 C -0.43125 -0.41458 -0.48359 -0.41527 -0.51354 -0.4111 C -0.52083 -0.41018 -0.52826 -0.40995 -0.53542 -0.4074 C -0.53932 -0.40624 -0.5431 -0.40532 -0.54687 -0.4037 C -0.55104 -0.40208 -0.55521 -0.39953 -0.55937 -0.39814 C -0.56419 -0.39698 -0.56914 -0.39698 -0.57396 -0.39629 C -0.57786 -0.39513 -0.58164 -0.39351 -0.58542 -0.39259 C -0.58958 -0.39166 -0.59375 -0.39166 -0.59792 -0.39073 C -0.60104 -0.39027 -0.60417 -0.38958 -0.60729 -0.38888 C -0.61237 -0.38796 -0.61784 -0.3868 -0.62292 -0.38518 C -0.625 -0.38472 -0.62708 -0.38402 -0.62917 -0.38333 C -0.6306 -0.38217 -0.6319 -0.38078 -0.63333 -0.37962 C -0.63672 -0.37708 -0.63958 -0.37592 -0.64271 -0.37222 C -0.64414 -0.3706 -0.64544 -0.36851 -0.64687 -0.36666 C -0.64818 -0.36527 -0.64974 -0.36458 -0.65104 -0.36296 C -0.65768 -0.35462 -0.65026 -0.35925 -0.65833 -0.35555 C -0.65937 -0.3537 -0.66029 -0.35161 -0.66146 -0.34999 C -0.66523 -0.3456 -0.66458 -0.35161 -0.66458 -0.34444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indsor.gov.uk/dbimgs/Magna%20Car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1641" y="2693194"/>
            <a:ext cx="14859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35259" y="35385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1.85185E-6 C -0.00521 -0.00695 -0.01068 -0.0132 -0.01562 -0.02037 C -0.01914 -0.02547 -0.02161 -0.03241 -0.025 -0.03704 C -0.03854 -0.05556 -0.05951 -0.07894 -0.075 -0.0926 C -0.07917 -0.0963 -0.0832 -0.10116 -0.0875 -0.10371 C -0.10885 -0.11644 -0.11393 -0.11505 -0.13542 -0.11852 L -0.14687 -0.12037 C -0.16393 -0.11991 -0.18099 -0.12014 -0.19792 -0.11852 C -0.20469 -0.11806 -0.20599 -0.11436 -0.21146 -0.11112 C -0.21419 -0.10973 -0.21706 -0.1088 -0.21979 -0.10741 C -0.22669 -0.10047 -0.22982 -0.09792 -0.23646 -0.08889 C -0.2401 -0.08426 -0.24336 -0.07894 -0.24687 -0.07408 C -0.25026 -0.06968 -0.2543 -0.06667 -0.25729 -0.06112 C -0.26445 -0.04862 -0.27266 -0.03658 -0.27708 -0.02037 C -0.27891 -0.01436 -0.28034 -0.00787 -0.28229 -0.00186 C -0.2849 0.00578 -0.2888 0.01203 -0.29062 0.02037 C -0.29336 0.03217 -0.29193 0.02662 -0.29479 0.03703 C -0.29714 0.05717 -0.29427 0.03611 -0.29792 0.0537 C -0.29844 0.05601 -0.29857 0.05856 -0.29896 0.06111 C -0.29961 0.06412 -0.30039 0.06713 -0.30104 0.07037 C -0.30247 0.07662 -0.30221 0.078 -0.30417 0.08518 C -0.30482 0.08703 -0.30573 0.08865 -0.30625 0.09074 C -0.30885 0.09953 -0.3082 0.09976 -0.30937 0.10925 C -0.30977 0.11157 -0.31003 0.11412 -0.31042 0.11666 C -0.31081 0.11851 -0.3112 0.12013 -0.31146 0.12222 C -0.31198 0.12523 -0.31224 0.12824 -0.3125 0.13148 C -0.31328 0.13865 -0.31458 0.1537 -0.31458 0.1537 C -0.31497 0.18194 -0.31523 0.21041 -0.31562 0.23888 C -0.31693 0.3162 -0.31667 0.25416 -0.31667 0.30925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03704E-6 L -1.66667E-6 7.03704E-6 C -0.00495 -0.0037 -0.01055 -0.00509 -0.01458 -0.01111 L -0.02708 -0.02962 C -0.03203 -0.03703 -0.03528 -0.04212 -0.04062 -0.04814 C -0.04375 -0.05162 -0.04674 -0.05509 -0.05 -0.0574 C -0.0582 -0.06365 -0.06653 -0.07013 -0.075 -0.07407 C -0.0789 -0.07592 -0.08281 -0.07708 -0.08646 -0.07962 C -0.09049 -0.08263 -0.09414 -0.08749 -0.09791 -0.09074 C -0.10247 -0.0949 -0.1069 -0.09861 -0.11146 -0.10185 C -0.11601 -0.10532 -0.1207 -0.1074 -0.125 -0.11111 C -0.14648 -0.13032 -0.12812 -0.12708 -0.1625 -0.14444 C -0.17383 -0.15023 -0.1832 -0.15555 -0.19479 -0.15925 C -0.2056 -0.16296 -0.21627 -0.16736 -0.22708 -0.16851 L -0.24271 -0.17037 C -0.24765 -0.17175 -0.25247 -0.17361 -0.25729 -0.17407 C -0.26562 -0.17546 -0.27409 -0.17523 -0.28229 -0.17592 C -0.28581 -0.17638 -0.28932 -0.17731 -0.29271 -0.17777 C -0.30208 -0.17662 -0.31159 -0.17662 -0.32083 -0.17407 C -0.33073 -0.17152 -0.33698 -0.16249 -0.34583 -0.15555 C -0.35377 -0.14976 -0.36185 -0.14467 -0.36979 -0.13888 L -0.375 -0.13518 C -0.38229 -0.11921 -0.3776 -0.12893 -0.38958 -0.1074 C -0.39101 -0.10509 -0.39219 -0.10231 -0.39375 -0.09999 C -0.40273 -0.08819 -0.3931 -0.10162 -0.40208 -0.08703 C -0.40416 -0.08402 -0.40651 -0.08124 -0.40833 -0.07777 C -0.41068 -0.07384 -0.41237 -0.06898 -0.41458 -0.06481 C -0.41653 -0.06157 -0.41888 -0.05902 -0.42083 -0.05555 C -0.42265 -0.05277 -0.42422 -0.0493 -0.42604 -0.04629 C -0.4306 -0.03935 -0.42982 -0.04282 -0.43333 -0.03518 C -0.43476 -0.03217 -0.43776 -0.02268 -0.43854 -0.02037 C -0.43984 -0.01736 -0.44153 -0.01458 -0.44271 -0.01111 C -0.44401 -0.00763 -0.44466 -0.0037 -0.44583 7.03704E-6 C -0.44805 0.00626 -0.45026 0.0095 -0.45312 0.01482 C -0.45534 0.02593 -0.45286 0.01459 -0.45625 0.02593 C -0.45781 0.03056 -0.45911 0.03565 -0.46041 0.04075 L -0.4625 0.04815 L -0.46458 0.05556 C -0.46627 0.07315 -0.46458 0.06019 -0.46771 0.07593 C -0.46888 0.08126 -0.46901 0.08751 -0.47083 0.0926 C -0.47252 0.09676 -0.47422 0.10139 -0.47604 0.10556 C -0.47708 0.10741 -0.47825 0.10903 -0.47916 0.11112 C -0.48724 0.12755 -0.47773 0.11019 -0.48541 0.12408 C -0.48659 0.1301 -0.48659 0.13056 -0.48854 0.13704 C -0.48919 0.13889 -0.48984 0.14075 -0.49062 0.1426 C -0.49271 0.1463 -0.49531 0.14931 -0.49687 0.15371 C -0.49948 0.16019 -0.49791 0.15811 -0.50104 0.16112 " pathEditMode="relative" ptsTypes="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windsor.gov.uk/dbimgs/Magna%20Carta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9441" y="4674394"/>
            <a:ext cx="14859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0" y="2665412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-7.40741E-7 L 6.875E-6 -7.40741E-7 C -0.01015 -0.00254 -0.02018 -0.00462 -0.0302 -0.0074 C -0.03437 -0.00879 -0.03867 -0.00949 -0.0427 -0.01111 C -0.07721 -0.02523 -0.05572 -0.02013 -0.07604 -0.02407 L -0.10937 -0.02222 C -0.11263 -0.02199 -0.11575 -0.02199 -0.11874 -0.02037 C -0.12174 -0.01898 -0.12421 -0.01504 -0.12708 -0.01296 C -0.13085 -0.01064 -0.13489 -0.00995 -0.13854 -0.0074 C -0.14322 -0.00439 -0.14752 -7.40741E-7 -0.15208 0.00371 C -0.15729 0.00741 -0.16289 0.00996 -0.1677 0.01482 C -0.17265 0.01922 -0.17643 0.02686 -0.18124 0.03149 C -0.18763 0.03727 -0.19479 0.04028 -0.20104 0.0463 C -0.21354 0.05764 -0.22486 0.07292 -0.23749 0.08334 C -0.24583 0.09005 -0.25455 0.09561 -0.26249 0.10371 C -0.26497 0.10602 -0.26731 0.1088 -0.26979 0.11112 C -0.27499 0.11551 -0.28033 0.11922 -0.28541 0.12408 C -0.30742 0.14445 -0.32929 0.16575 -0.35104 0.18704 C -0.35846 0.19399 -0.38463 0.21968 -0.39062 0.22778 C -0.39726 0.23635 -0.40377 0.24538 -0.41041 0.25371 C -0.47213 0.3294 -0.37578 0.20463 -0.46458 0.32223 C -0.47851 0.34051 -0.47239 0.33033 -0.4802 0.34445 C -0.48815 0.33959 -0.47838 0.34607 -0.48645 0.33889 C -0.48749 0.33797 -0.48867 0.33774 -0.48958 0.33704 C -0.49075 0.33588 -0.49166 0.33403 -0.4927 0.33334 C -0.49739 0.32963 -0.49596 0.33311 -0.49999 0.32963 C -0.50052 0.32917 -0.50078 0.32825 -0.50104 0.32778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179</Words>
  <Application>Microsoft Office PowerPoint</Application>
  <PresentationFormat>Widescreen</PresentationFormat>
  <Paragraphs>17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Stop!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Force a King to Sign A Legal Document</vt:lpstr>
      <vt:lpstr>Petition: Get King John to sign the Magna Carta!</vt:lpstr>
      <vt:lpstr>Anglo-Saxon People Collage</vt:lpstr>
      <vt:lpstr>Noteworthy</vt:lpstr>
      <vt:lpstr>Quiz - Kahoot</vt:lpstr>
    </vt:vector>
  </TitlesOfParts>
  <Company>VUSD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It! Medieval Europe Project</dc:title>
  <dc:creator>Gill, Grace</dc:creator>
  <cp:lastModifiedBy>Gill, Grace</cp:lastModifiedBy>
  <cp:revision>41</cp:revision>
  <dcterms:created xsi:type="dcterms:W3CDTF">2016-04-05T02:00:14Z</dcterms:created>
  <dcterms:modified xsi:type="dcterms:W3CDTF">2016-04-07T21:00:51Z</dcterms:modified>
</cp:coreProperties>
</file>